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308" r:id="rId3"/>
    <p:sldId id="258" r:id="rId4"/>
    <p:sldId id="259" r:id="rId5"/>
    <p:sldId id="325" r:id="rId6"/>
    <p:sldId id="266" r:id="rId7"/>
    <p:sldId id="269" r:id="rId8"/>
    <p:sldId id="261" r:id="rId9"/>
    <p:sldId id="326" r:id="rId10"/>
    <p:sldId id="279" r:id="rId11"/>
    <p:sldId id="324" r:id="rId12"/>
    <p:sldId id="329" r:id="rId13"/>
    <p:sldId id="322" r:id="rId14"/>
    <p:sldId id="323" r:id="rId15"/>
    <p:sldId id="313" r:id="rId16"/>
    <p:sldId id="314" r:id="rId17"/>
    <p:sldId id="315" r:id="rId18"/>
    <p:sldId id="316" r:id="rId19"/>
    <p:sldId id="320" r:id="rId20"/>
    <p:sldId id="338" r:id="rId21"/>
    <p:sldId id="371" r:id="rId22"/>
    <p:sldId id="3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340" autoAdjust="0"/>
  </p:normalViewPr>
  <p:slideViewPr>
    <p:cSldViewPr snapToGrid="0">
      <p:cViewPr varScale="1">
        <p:scale>
          <a:sx n="93" d="100"/>
          <a:sy n="93" d="100"/>
        </p:scale>
        <p:origin x="2022" y="90"/>
      </p:cViewPr>
      <p:guideLst>
        <p:guide orient="horz" pos="395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6FFF4-4D49-47CD-AFCB-39F41B05EED6}" type="datetimeFigureOut">
              <a:rPr lang="en-US" smtClean="0"/>
              <a:t>7/15/2020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98A6E-62E9-4AAD-B5DE-7EE6F69C0D90}" type="slidenum">
              <a:rPr lang="en-US" smtClean="0"/>
              <a:t>‹#›</a:t>
            </a:fld>
            <a:endParaRPr lang="en-US"/>
          </a:p>
        </p:txBody>
      </p:sp>
    </p:spTree>
    <p:extLst>
      <p:ext uri="{BB962C8B-B14F-4D97-AF65-F5344CB8AC3E}">
        <p14:creationId xmlns:p14="http://schemas.microsoft.com/office/powerpoint/2010/main" val="51592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nature.com/nrn/journal/v11/n12/full/nrn2947.html#B116" TargetMode="External"/><Relationship Id="rId3" Type="http://schemas.openxmlformats.org/officeDocument/2006/relationships/hyperlink" Target="http://www.nature.com/nrn/journal/v11/n12/full/nrn2947.html#B59" TargetMode="External"/><Relationship Id="rId7" Type="http://schemas.openxmlformats.org/officeDocument/2006/relationships/hyperlink" Target="http://www.nature.com/nrn/journal/v11/n12/full/nrn2947.html#B67" TargetMode="External"/><Relationship Id="rId12" Type="http://schemas.openxmlformats.org/officeDocument/2006/relationships/hyperlink" Target="http://www.nature.com/nrn/journal/v11/n12/full/nrn2947.html#B82"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nature.com/nrn/journal/v11/n12/full/nrn2947.html#B66" TargetMode="External"/><Relationship Id="rId11" Type="http://schemas.openxmlformats.org/officeDocument/2006/relationships/hyperlink" Target="http://www.nature.com/nrn/journal/v11/n12/full/nrn2947.html#B158" TargetMode="External"/><Relationship Id="rId5" Type="http://schemas.openxmlformats.org/officeDocument/2006/relationships/hyperlink" Target="http://www.nature.com/nrn/journal/v11/n12/full/nrn2947.html#B65" TargetMode="External"/><Relationship Id="rId10" Type="http://schemas.openxmlformats.org/officeDocument/2006/relationships/hyperlink" Target="http://www.nature.com/nrn/journal/v11/n12/full/nrn2947.html#B83" TargetMode="External"/><Relationship Id="rId4" Type="http://schemas.openxmlformats.org/officeDocument/2006/relationships/hyperlink" Target="http://www.nature.com/nrn/journal/v11/n12/full/nrn2947.html#B58" TargetMode="External"/><Relationship Id="rId9" Type="http://schemas.openxmlformats.org/officeDocument/2006/relationships/hyperlink" Target="http://www.nature.com/nrn/journal/v11/n12/full/nrn2947.html#B4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endParaRPr lang="uk-UA" altLang="uk-UA" dirty="0" smtClean="0">
              <a:latin typeface="Arial" pitchFamily="34" charset="0"/>
            </a:endParaRPr>
          </a:p>
        </p:txBody>
      </p:sp>
    </p:spTree>
    <p:extLst>
      <p:ext uri="{BB962C8B-B14F-4D97-AF65-F5344CB8AC3E}">
        <p14:creationId xmlns:p14="http://schemas.microsoft.com/office/powerpoint/2010/main" val="158250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98A6E-62E9-4AAD-B5DE-7EE6F69C0D90}" type="slidenum">
              <a:rPr lang="en-US" smtClean="0"/>
              <a:t>10</a:t>
            </a:fld>
            <a:endParaRPr lang="en-US"/>
          </a:p>
        </p:txBody>
      </p:sp>
    </p:spTree>
    <p:extLst>
      <p:ext uri="{BB962C8B-B14F-4D97-AF65-F5344CB8AC3E}">
        <p14:creationId xmlns:p14="http://schemas.microsoft.com/office/powerpoint/2010/main" val="1153582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Based on their responses to the dorsal root stimulation at saturating strengths (1 </a:t>
            </a:r>
            <a:r>
              <a:rPr lang="en-US" dirty="0" err="1" smtClean="0">
                <a:effectLst/>
              </a:rPr>
              <a:t>ms</a:t>
            </a:r>
            <a:r>
              <a:rPr lang="en-US" dirty="0" smtClean="0">
                <a:effectLst/>
              </a:rPr>
              <a:t>, 100-150 µA, 10 pulses at 0.1 Hz), PNs could be divided in three groups. The largest group (n = 36) contained low-output PNs (LO-PNs) generating short-duration EPSPs and on average one spike (Fig. 1Ca and Da). The medium-output PNs (MO-PNs, n = 11) responded with bursts of three-to-six spikes (Fig. 1Cb and Da). Principally different type of response was observed in a group of high-output PNs (HO-PNs, n = 11), where large-amplitude and long-duration EPSPs evoked firing of ten-to-twenty spikes (Fig. 1Cc and Da). Counting the total number of action potentials revealed that HO-PNs, which represented only 19% of the PN population, generated 69% of its output spiking activity (Fig. 1Db). Thus, different responses of LO-PNs, MO-PNs and HO-PNs to saturating stimulations imply their specific roles in nociceptive processing.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Ca-c,</a:t>
            </a:r>
            <a:r>
              <a:rPr lang="en-US" sz="1200" kern="1200" dirty="0" smtClean="0">
                <a:solidFill>
                  <a:schemeClr val="tx1"/>
                </a:solidFill>
                <a:effectLst/>
                <a:latin typeface="+mn-lt"/>
                <a:ea typeface="+mn-ea"/>
                <a:cs typeface="+mn-cs"/>
              </a:rPr>
              <a:t> characteristic discharges evoked by the dorsal root stimulation (1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100 µA) in a low-output PN (LO-PN), in a medium-output PN (MO-PN) and in a high-output PN (HO-PN). Here and in the following figures, the time moments of the stimulations are indicated by arrows. </a:t>
            </a:r>
            <a:r>
              <a:rPr lang="en-US" sz="1200" b="1" kern="1200" dirty="0" smtClean="0">
                <a:solidFill>
                  <a:schemeClr val="tx1"/>
                </a:solidFill>
                <a:effectLst/>
                <a:latin typeface="+mn-lt"/>
                <a:ea typeface="+mn-ea"/>
                <a:cs typeface="+mn-cs"/>
              </a:rPr>
              <a:t>Da:</a:t>
            </a:r>
            <a:r>
              <a:rPr lang="en-US" sz="1200" kern="1200" dirty="0" smtClean="0">
                <a:solidFill>
                  <a:schemeClr val="tx1"/>
                </a:solidFill>
                <a:effectLst/>
                <a:latin typeface="+mn-lt"/>
                <a:ea typeface="+mn-ea"/>
                <a:cs typeface="+mn-cs"/>
              </a:rPr>
              <a:t> the histogram showing distribution of PNs according to the number of spikes they fire in response to the dorsal root stimulation. </a:t>
            </a:r>
            <a:r>
              <a:rPr lang="en-US" sz="1200" b="1" kern="1200" dirty="0" smtClean="0">
                <a:solidFill>
                  <a:schemeClr val="tx1"/>
                </a:solidFill>
                <a:effectLst/>
                <a:latin typeface="+mn-lt"/>
                <a:ea typeface="+mn-ea"/>
                <a:cs typeface="+mn-cs"/>
              </a:rPr>
              <a:t>Da:</a:t>
            </a:r>
            <a:r>
              <a:rPr lang="en-US" sz="1200" kern="1200" dirty="0" smtClean="0">
                <a:solidFill>
                  <a:schemeClr val="tx1"/>
                </a:solidFill>
                <a:effectLst/>
                <a:latin typeface="+mn-lt"/>
                <a:ea typeface="+mn-ea"/>
                <a:cs typeface="+mn-cs"/>
              </a:rPr>
              <a:t> a total number of spikes evoked in the populations of LO-PNs, MO-PNs and HO-PNs by the dorsal root stimulation.</a:t>
            </a:r>
          </a:p>
          <a:p>
            <a:endParaRPr lang="en-US" dirty="0"/>
          </a:p>
        </p:txBody>
      </p:sp>
      <p:sp>
        <p:nvSpPr>
          <p:cNvPr id="4" name="Slide Number Placeholder 3"/>
          <p:cNvSpPr>
            <a:spLocks noGrp="1"/>
          </p:cNvSpPr>
          <p:nvPr>
            <p:ph type="sldNum" sz="quarter" idx="10"/>
          </p:nvPr>
        </p:nvSpPr>
        <p:spPr/>
        <p:txBody>
          <a:bodyPr/>
          <a:lstStyle/>
          <a:p>
            <a:fld id="{A3E98A6E-62E9-4AAD-B5DE-7EE6F69C0D90}" type="slidenum">
              <a:rPr lang="en-US" smtClean="0"/>
              <a:t>12</a:t>
            </a:fld>
            <a:endParaRPr lang="en-US"/>
          </a:p>
        </p:txBody>
      </p:sp>
    </p:spTree>
    <p:extLst>
      <p:ext uri="{BB962C8B-B14F-4D97-AF65-F5344CB8AC3E}">
        <p14:creationId xmlns:p14="http://schemas.microsoft.com/office/powerpoint/2010/main" val="4186563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Aa-c</a:t>
            </a:r>
            <a:r>
              <a:rPr lang="en-US" sz="1200" kern="1200" dirty="0" smtClean="0">
                <a:solidFill>
                  <a:schemeClr val="tx1"/>
                </a:solidFill>
                <a:effectLst/>
                <a:latin typeface="+mn-lt"/>
                <a:ea typeface="+mn-ea"/>
                <a:cs typeface="+mn-cs"/>
              </a:rPr>
              <a:t>, spike discharges evoked in LO-PNs, MO-PNs and HO-PNs by gradually stimulating dorsal roots. The strength of the current pulse is indicated near to the corresponding trace; open and filled arrows indicate 50 µs and 1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pulses, respectively. </a:t>
            </a:r>
            <a:endParaRPr lang="en-US" dirty="0" smtClean="0">
              <a:effectLst/>
            </a:endParaRPr>
          </a:p>
          <a:p>
            <a:endParaRPr lang="en-US" dirty="0" smtClean="0">
              <a:effectLst/>
            </a:endParaRPr>
          </a:p>
          <a:p>
            <a:r>
              <a:rPr lang="en-US" dirty="0" smtClean="0">
                <a:effectLst/>
              </a:rPr>
              <a:t>Three groups of PNs showed principally different input-output characteristics in experiments where dorsal roots were gradually stimulated to recruit </a:t>
            </a:r>
            <a:r>
              <a:rPr lang="en-US" dirty="0" err="1" smtClean="0">
                <a:effectLst/>
              </a:rPr>
              <a:t>Aδ</a:t>
            </a:r>
            <a:r>
              <a:rPr lang="en-US" dirty="0" smtClean="0">
                <a:effectLst/>
              </a:rPr>
              <a:t> (50 µs pulses, 0.1 Hz) and C (1 </a:t>
            </a:r>
            <a:r>
              <a:rPr lang="en-US" dirty="0" err="1" smtClean="0">
                <a:effectLst/>
              </a:rPr>
              <a:t>ms</a:t>
            </a:r>
            <a:r>
              <a:rPr lang="en-US" dirty="0" smtClean="0">
                <a:effectLst/>
              </a:rPr>
              <a:t> pulses, 0.1 Hz) fibers.</a:t>
            </a:r>
          </a:p>
          <a:p>
            <a:r>
              <a:rPr lang="en-US" dirty="0" smtClean="0">
                <a:effectLst/>
              </a:rPr>
              <a:t>LO-PNs had firing threshold in the nociceptive C fiber range (1 </a:t>
            </a:r>
            <a:r>
              <a:rPr lang="en-US" dirty="0" err="1" smtClean="0">
                <a:effectLst/>
              </a:rPr>
              <a:t>ms</a:t>
            </a:r>
            <a:r>
              <a:rPr lang="en-US" dirty="0" smtClean="0">
                <a:effectLst/>
              </a:rPr>
              <a:t>, 30-</a:t>
            </a:r>
            <a:r>
              <a:rPr lang="en-US" sz="1200" kern="1200" dirty="0" smtClean="0">
                <a:solidFill>
                  <a:schemeClr val="tx1"/>
                </a:solidFill>
                <a:effectLst/>
                <a:latin typeface="+mn-lt"/>
                <a:ea typeface="+mn-ea"/>
                <a:cs typeface="+mn-cs"/>
              </a:rPr>
              <a:t>7</a:t>
            </a:r>
            <a:r>
              <a:rPr lang="en-US" dirty="0" smtClean="0">
                <a:effectLst/>
              </a:rPr>
              <a:t>0 µA) and did not show more than one or, rarely, two spikes, even at the strongest stimulations tested (Fig. 2Aa, 1.15 ± 0.04 spikes, n = 36). Therefore, the LO-PNs demonstrated properties of a detector of a high-threshold nociceptive input.</a:t>
            </a:r>
          </a:p>
          <a:p>
            <a:r>
              <a:rPr lang="en-US" dirty="0" smtClean="0">
                <a:effectLst/>
              </a:rPr>
              <a:t>In contrast to the other two groups, the MO-PNs exhibited heterogeneous input-output characteristics. In four cases, the neurons showed properties of </a:t>
            </a:r>
            <a:r>
              <a:rPr lang="en-US" dirty="0" err="1" smtClean="0">
                <a:effectLst/>
              </a:rPr>
              <a:t>Aδ</a:t>
            </a:r>
            <a:r>
              <a:rPr lang="en-US" dirty="0" smtClean="0">
                <a:effectLst/>
              </a:rPr>
              <a:t> nociceptors, in which a short discharge was evoked by the </a:t>
            </a:r>
            <a:r>
              <a:rPr lang="en-US" dirty="0" err="1" smtClean="0">
                <a:effectLst/>
              </a:rPr>
              <a:t>Aδ</a:t>
            </a:r>
            <a:r>
              <a:rPr lang="en-US" dirty="0" smtClean="0">
                <a:effectLst/>
              </a:rPr>
              <a:t> fiber stimulations, and the number of spikes did not increase in the C fiber range (Fig. 2Ab). The remaining 7 neurons displayed unique characteristics and, due to such a diversity, the MO-PNs were not analyzed further.</a:t>
            </a:r>
          </a:p>
          <a:p>
            <a:r>
              <a:rPr lang="en-US" dirty="0" smtClean="0">
                <a:effectLst/>
              </a:rPr>
              <a:t>HO-PNs began to discharge at the nociceptive </a:t>
            </a:r>
            <a:r>
              <a:rPr lang="en-US" dirty="0" err="1" smtClean="0">
                <a:effectLst/>
              </a:rPr>
              <a:t>Aδ</a:t>
            </a:r>
            <a:r>
              <a:rPr lang="en-US" dirty="0" smtClean="0">
                <a:effectLst/>
              </a:rPr>
              <a:t> stimulations (50 µs, 60-70 µA) and the number of evoked spikes increased in the C fiber range (Fig. 2Ac). The HO-PNs showed characteristics </a:t>
            </a:r>
            <a:r>
              <a:rPr lang="en-US" sz="1200" kern="1200" dirty="0" smtClean="0">
                <a:solidFill>
                  <a:schemeClr val="tx1"/>
                </a:solidFill>
                <a:effectLst/>
                <a:latin typeface="+mn-lt"/>
                <a:ea typeface="+mn-ea"/>
                <a:cs typeface="+mn-cs"/>
              </a:rPr>
              <a:t>of nociceptive neurons with a wide-encoding-range</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A3E98A6E-62E9-4AAD-B5DE-7EE6F69C0D90}" type="slidenum">
              <a:rPr lang="en-US" smtClean="0"/>
              <a:t>13</a:t>
            </a:fld>
            <a:endParaRPr lang="en-US"/>
          </a:p>
        </p:txBody>
      </p:sp>
    </p:spTree>
    <p:extLst>
      <p:ext uri="{BB962C8B-B14F-4D97-AF65-F5344CB8AC3E}">
        <p14:creationId xmlns:p14="http://schemas.microsoft.com/office/powerpoint/2010/main" val="1681525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Ba</a:t>
            </a:r>
            <a:r>
              <a:rPr lang="en-US" sz="1200" kern="1200" dirty="0" smtClean="0">
                <a:solidFill>
                  <a:schemeClr val="tx1"/>
                </a:solidFill>
                <a:effectLst/>
                <a:latin typeface="+mn-lt"/>
                <a:ea typeface="+mn-ea"/>
                <a:cs typeface="+mn-cs"/>
              </a:rPr>
              <a:t>, the input-output characteristics of the LO-PNs and HO-PNs. Each point represents the mean number of spikes evoked in each type of neuron at a given intensity of the dorsal root stimulation. An inset shows recruiting of the nociceptive C fibers studied by recording compound action potentials (CAPs) in the isolated dorsal roots (n = 5). The response was measured by integrating the area under the curve. </a:t>
            </a:r>
            <a:r>
              <a:rPr lang="en-US" sz="1200" b="1" kern="1200" dirty="0" smtClean="0">
                <a:solidFill>
                  <a:schemeClr val="tx1"/>
                </a:solidFill>
                <a:effectLst/>
                <a:latin typeface="+mn-lt"/>
                <a:ea typeface="+mn-ea"/>
                <a:cs typeface="+mn-cs"/>
              </a:rPr>
              <a:t>Bb</a:t>
            </a:r>
            <a:r>
              <a:rPr lang="en-US" sz="1200" kern="1200" dirty="0" smtClean="0">
                <a:solidFill>
                  <a:schemeClr val="tx1"/>
                </a:solidFill>
                <a:effectLst/>
                <a:latin typeface="+mn-lt"/>
                <a:ea typeface="+mn-ea"/>
                <a:cs typeface="+mn-cs"/>
              </a:rPr>
              <a:t>, the relative contribution of the LO-PNs, MO-PNs and HO-PNs to the total number of spikes generated by the entire population of PNs as a function of the stimulation strength in the C fiber range (1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a:t>
            </a:r>
            <a:endParaRPr lang="en-US" dirty="0" smtClean="0">
              <a:effectLst/>
            </a:endParaRPr>
          </a:p>
          <a:p>
            <a:endParaRPr lang="en-US" dirty="0" smtClean="0">
              <a:effectLst/>
            </a:endParaRPr>
          </a:p>
          <a:p>
            <a:r>
              <a:rPr lang="en-US" dirty="0" smtClean="0">
                <a:effectLst/>
              </a:rPr>
              <a:t>The difference in the encoding properties of LO-PNs and HO-PNs became evident when comparing plots of their input-output characteristics (Fig. 2Ba). That for the LO-PNs was simple and could be well fitted in the C fiber range with a Boltzmann function reaching its saturation at a value close to one spike (1.15, R</a:t>
            </a:r>
            <a:r>
              <a:rPr lang="en-US" baseline="30000" dirty="0" smtClean="0">
                <a:effectLst/>
              </a:rPr>
              <a:t>2</a:t>
            </a:r>
            <a:r>
              <a:rPr lang="en-US" dirty="0" smtClean="0">
                <a:effectLst/>
              </a:rPr>
              <a:t>=0.99). Thus, the LO-PNs were likely to signal detection of the nociceptive C fiber input using a single spike code. The characteristic for the HO-PNs first showed </a:t>
            </a:r>
            <a:r>
              <a:rPr lang="en-US" sz="1200" kern="1200" dirty="0" smtClean="0">
                <a:solidFill>
                  <a:schemeClr val="tx1"/>
                </a:solidFill>
                <a:effectLst/>
                <a:latin typeface="+mn-lt"/>
                <a:ea typeface="+mn-ea"/>
                <a:cs typeface="+mn-cs"/>
              </a:rPr>
              <a:t>a local saturation in the </a:t>
            </a:r>
            <a:r>
              <a:rPr lang="en-US" sz="1200" kern="1200" dirty="0" err="1" smtClean="0">
                <a:solidFill>
                  <a:schemeClr val="tx1"/>
                </a:solidFill>
                <a:effectLst/>
                <a:latin typeface="+mn-lt"/>
                <a:ea typeface="+mn-ea"/>
                <a:cs typeface="+mn-cs"/>
              </a:rPr>
              <a:t>Aδ</a:t>
            </a:r>
            <a:r>
              <a:rPr lang="en-US" sz="1200" kern="1200" dirty="0" smtClean="0">
                <a:solidFill>
                  <a:schemeClr val="tx1"/>
                </a:solidFill>
                <a:effectLst/>
                <a:latin typeface="+mn-lt"/>
                <a:ea typeface="+mn-ea"/>
                <a:cs typeface="+mn-cs"/>
              </a:rPr>
              <a:t> fiber range</a:t>
            </a:r>
            <a:r>
              <a:rPr lang="en-US" dirty="0" smtClean="0">
                <a:effectLst/>
              </a:rPr>
              <a:t> </a:t>
            </a:r>
            <a:r>
              <a:rPr lang="en-US" sz="1200" kern="1200" dirty="0" smtClean="0">
                <a:solidFill>
                  <a:schemeClr val="tx1"/>
                </a:solidFill>
                <a:effectLst/>
                <a:latin typeface="+mn-lt"/>
                <a:ea typeface="+mn-ea"/>
                <a:cs typeface="+mn-cs"/>
              </a:rPr>
              <a:t>(at 60-70 µA</a:t>
            </a:r>
            <a:r>
              <a:rPr lang="en-US" dirty="0" smtClean="0">
                <a:effectLst/>
              </a:rPr>
              <a:t>) but then grew linearly at C fiber stimulations (slope, 1 spike per 12 µA; t-value, 13.02; p &lt; 0.001). This way, </a:t>
            </a:r>
            <a:r>
              <a:rPr lang="en-US" sz="1200" kern="1200" dirty="0" smtClean="0">
                <a:solidFill>
                  <a:schemeClr val="tx1"/>
                </a:solidFill>
                <a:effectLst/>
                <a:latin typeface="+mn-lt"/>
                <a:ea typeface="+mn-ea"/>
                <a:cs typeface="+mn-cs"/>
              </a:rPr>
              <a:t>the HO-PNs could detect the nociceptive </a:t>
            </a:r>
            <a:r>
              <a:rPr lang="en-US" sz="1200" kern="1200" dirty="0" err="1" smtClean="0">
                <a:solidFill>
                  <a:schemeClr val="tx1"/>
                </a:solidFill>
                <a:effectLst/>
                <a:latin typeface="+mn-lt"/>
                <a:ea typeface="+mn-ea"/>
                <a:cs typeface="+mn-cs"/>
              </a:rPr>
              <a:t>Aδ</a:t>
            </a:r>
            <a:r>
              <a:rPr lang="en-US" sz="1200" kern="1200" dirty="0" smtClean="0">
                <a:solidFill>
                  <a:schemeClr val="tx1"/>
                </a:solidFill>
                <a:effectLst/>
                <a:latin typeface="+mn-lt"/>
                <a:ea typeface="+mn-ea"/>
                <a:cs typeface="+mn-cs"/>
              </a:rPr>
              <a:t> input</a:t>
            </a:r>
            <a:r>
              <a:rPr lang="en-US" dirty="0" smtClean="0">
                <a:effectLst/>
              </a:rPr>
              <a:t> by firing a short burst of spikes and encode the strength of the C fiber input by generating </a:t>
            </a:r>
            <a:r>
              <a:rPr lang="en-US" sz="1200" kern="1200" dirty="0" smtClean="0">
                <a:solidFill>
                  <a:schemeClr val="tx1"/>
                </a:solidFill>
                <a:effectLst/>
                <a:latin typeface="+mn-lt"/>
                <a:ea typeface="+mn-ea"/>
                <a:cs typeface="+mn-cs"/>
              </a:rPr>
              <a:t>an</a:t>
            </a:r>
            <a:r>
              <a:rPr lang="en-US" dirty="0" smtClean="0">
                <a:effectLst/>
              </a:rPr>
              <a:t> increasing number of spikes after the initial burst. The present data indicated distinct functional roles of these PNs. From a physiological point of view, the LO-PNs detected the high-threshold nociceptive input, while the HO-PNs were able to encode its strength.</a:t>
            </a:r>
          </a:p>
          <a:p>
            <a:r>
              <a:rPr lang="en-US" dirty="0" smtClean="0">
                <a:effectLst/>
              </a:rPr>
              <a:t>The contribution of the HO-PNs (n = 11) to the total number of spikes generated by the entire population of PNs (n = 58) in the C fiber range increased from 51% at 30 µA to 69% at 130 µA (Fig. 2Bb). </a:t>
            </a:r>
            <a:r>
              <a:rPr lang="en-US" sz="1200" kern="1200" dirty="0" smtClean="0">
                <a:solidFill>
                  <a:schemeClr val="tx1"/>
                </a:solidFill>
                <a:effectLst/>
                <a:latin typeface="+mn-lt"/>
                <a:ea typeface="+mn-ea"/>
                <a:cs typeface="+mn-cs"/>
              </a:rPr>
              <a:t>Surprisingly, the number of spikes in HO-PNs continued to increase in the range where the C fiber activation, measured by recording compound action potentials (CAPs) in isolated dorsal roots, reached its saturation (Fig. 2Ba). Since this effect was not seen in LO-PNs, we assumed that a specific sensitization of the local circuitries could play a significant role in exciting HO-PNs</a:t>
            </a:r>
            <a:r>
              <a:rPr lang="en-US" dirty="0" smtClean="0">
                <a:effectLst/>
              </a:rPr>
              <a:t>. In the following experiments, we studied mechanisms of the cell-type specific encoding in LO-PNs and HO-PNs.</a:t>
            </a:r>
          </a:p>
          <a:p>
            <a:endParaRPr lang="en-US" dirty="0"/>
          </a:p>
        </p:txBody>
      </p:sp>
      <p:sp>
        <p:nvSpPr>
          <p:cNvPr id="4" name="Slide Number Placeholder 3"/>
          <p:cNvSpPr>
            <a:spLocks noGrp="1"/>
          </p:cNvSpPr>
          <p:nvPr>
            <p:ph type="sldNum" sz="quarter" idx="10"/>
          </p:nvPr>
        </p:nvSpPr>
        <p:spPr/>
        <p:txBody>
          <a:bodyPr/>
          <a:lstStyle/>
          <a:p>
            <a:fld id="{A3E98A6E-62E9-4AAD-B5DE-7EE6F69C0D90}" type="slidenum">
              <a:rPr lang="en-US" smtClean="0"/>
              <a:t>14</a:t>
            </a:fld>
            <a:endParaRPr lang="en-US"/>
          </a:p>
        </p:txBody>
      </p:sp>
    </p:spTree>
    <p:extLst>
      <p:ext uri="{BB962C8B-B14F-4D97-AF65-F5344CB8AC3E}">
        <p14:creationId xmlns:p14="http://schemas.microsoft.com/office/powerpoint/2010/main" val="3987523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Figure 3. Intrinsic firing properties of LO-PNs and HO-PNs</a:t>
            </a:r>
            <a:endParaRPr lang="en-US" dirty="0" smtClean="0">
              <a:effectLst/>
            </a:endParaRPr>
          </a:p>
          <a:p>
            <a:r>
              <a:rPr lang="en-US" b="1" dirty="0" smtClean="0">
                <a:effectLst/>
              </a:rPr>
              <a:t>A</a:t>
            </a:r>
            <a:r>
              <a:rPr lang="en-US" dirty="0" smtClean="0">
                <a:effectLst/>
              </a:rPr>
              <a:t>, intrinsic firing in a tonic PN, a delayed PN and a bursting PN elicited by the intracellular current injection (pulse duration, 500 </a:t>
            </a:r>
            <a:r>
              <a:rPr lang="en-US" dirty="0" err="1" smtClean="0">
                <a:effectLst/>
              </a:rPr>
              <a:t>ms</a:t>
            </a:r>
            <a:r>
              <a:rPr lang="en-US" dirty="0" smtClean="0">
                <a:effectLst/>
              </a:rPr>
              <a:t>). In the bursting PN, short bursts of spikes were also evoked in an all-or-nothing manner by the intracellular injection of a short (10 </a:t>
            </a:r>
            <a:r>
              <a:rPr lang="en-US" dirty="0" err="1" smtClean="0">
                <a:effectLst/>
              </a:rPr>
              <a:t>ms</a:t>
            </a:r>
            <a:r>
              <a:rPr lang="en-US" dirty="0" smtClean="0">
                <a:effectLst/>
              </a:rPr>
              <a:t>) current pulse (right). </a:t>
            </a:r>
            <a:r>
              <a:rPr lang="en-US" b="1" dirty="0" smtClean="0">
                <a:effectLst/>
              </a:rPr>
              <a:t>B</a:t>
            </a:r>
            <a:r>
              <a:rPr lang="en-US" dirty="0" smtClean="0">
                <a:effectLst/>
              </a:rPr>
              <a:t>, diagrams showing percentage of LO-PNs and HO-PNs among tonic, delayed and bursting neurons.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LO-PNs showed tonic (n = 20), delayed (n = 12) and bursting (n = 6) patterns of intrinsic firing, while HO-PNs were tonic (n = 4) and bursting (n = 7) (Fig. 3). In the last group, bursts of two-to-four spikes were also evoked in an all-or-nothing manner by short current injections (Fig. 3) or spontaneous synaptic activity (not shown). Statistical tests revealed a significant difference in the firing patterns of these PNs (p &lt; 0.01, Fisher’s exact test). The HO-PNs had significantly higher proportion of bursting neurons (3.8 times, p &lt; 0.01, </a:t>
            </a:r>
            <a:r>
              <a:rPr lang="en-US" dirty="0" err="1" smtClean="0">
                <a:effectLst/>
              </a:rPr>
              <a:t>Bonferoni</a:t>
            </a:r>
            <a:r>
              <a:rPr lang="en-US" dirty="0" smtClean="0">
                <a:effectLst/>
              </a:rPr>
              <a:t> </a:t>
            </a:r>
            <a:r>
              <a:rPr lang="en-US" i="1" dirty="0" smtClean="0">
                <a:effectLst/>
              </a:rPr>
              <a:t>post-hoc</a:t>
            </a:r>
            <a:r>
              <a:rPr lang="en-US" dirty="0" smtClean="0">
                <a:effectLst/>
              </a:rPr>
              <a:t> test), which responded to </a:t>
            </a:r>
            <a:r>
              <a:rPr lang="en-US" dirty="0" err="1" smtClean="0">
                <a:effectLst/>
              </a:rPr>
              <a:t>suprathreshold</a:t>
            </a:r>
            <a:r>
              <a:rPr lang="en-US" dirty="0" smtClean="0">
                <a:effectLst/>
              </a:rPr>
              <a:t> afferent stimulations with a short burst of spikes. Thus, intrinsic firing properties provide a partial explanation for the higher number of spikes evoked in HO-PNs in comparison with LO-PNs. Furthermore, intrinsic all-or-nothing bursts of spikes in HO-PNs were responsible for the detection of the nociceptive </a:t>
            </a:r>
            <a:r>
              <a:rPr lang="en-US" dirty="0" err="1" smtClean="0">
                <a:effectLst/>
              </a:rPr>
              <a:t>Aδ</a:t>
            </a:r>
            <a:r>
              <a:rPr lang="en-US" dirty="0" smtClean="0">
                <a:effectLst/>
              </a:rPr>
              <a:t> input as well as its local saturation in the </a:t>
            </a:r>
            <a:r>
              <a:rPr lang="en-US" dirty="0" err="1" smtClean="0">
                <a:effectLst/>
              </a:rPr>
              <a:t>Aδ</a:t>
            </a:r>
            <a:r>
              <a:rPr lang="en-US" dirty="0" smtClean="0">
                <a:effectLst/>
              </a:rPr>
              <a:t> stimulation range (Fig. 2Ba).</a:t>
            </a:r>
          </a:p>
          <a:p>
            <a:endParaRPr lang="en-US" dirty="0"/>
          </a:p>
        </p:txBody>
      </p:sp>
      <p:sp>
        <p:nvSpPr>
          <p:cNvPr id="4" name="Slide Number Placeholder 3"/>
          <p:cNvSpPr>
            <a:spLocks noGrp="1"/>
          </p:cNvSpPr>
          <p:nvPr>
            <p:ph type="sldNum" sz="quarter" idx="10"/>
          </p:nvPr>
        </p:nvSpPr>
        <p:spPr/>
        <p:txBody>
          <a:bodyPr/>
          <a:lstStyle/>
          <a:p>
            <a:fld id="{A3E98A6E-62E9-4AAD-B5DE-7EE6F69C0D90}" type="slidenum">
              <a:rPr lang="en-US" smtClean="0"/>
              <a:t>15</a:t>
            </a:fld>
            <a:endParaRPr lang="en-US"/>
          </a:p>
        </p:txBody>
      </p:sp>
    </p:spTree>
    <p:extLst>
      <p:ext uri="{BB962C8B-B14F-4D97-AF65-F5344CB8AC3E}">
        <p14:creationId xmlns:p14="http://schemas.microsoft.com/office/powerpoint/2010/main" val="371257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detailed analysis of the primary afferent input revealed a clear difference in the organization of their afferent supply.  </a:t>
            </a:r>
            <a:endParaRPr lang="en-US" dirty="0" smtClean="0">
              <a:effectLst/>
            </a:endParaRPr>
          </a:p>
          <a:p>
            <a:r>
              <a:rPr lang="en-US" sz="1200" kern="1200" dirty="0" smtClean="0">
                <a:solidFill>
                  <a:schemeClr val="tx1"/>
                </a:solidFill>
                <a:effectLst/>
                <a:latin typeface="+mn-lt"/>
                <a:ea typeface="+mn-ea"/>
                <a:cs typeface="+mn-cs"/>
              </a:rPr>
              <a:t>The number of all monosynaptic inputs per neuron in the population of HO-PNs was 2.2 times higher than in LO-PNs (p &lt; 0.001, unpaired t-test, Fig. 4A and Ba). More specifically, HO-PNs received higher number of direct inputs from </a:t>
            </a:r>
            <a:r>
              <a:rPr lang="en-US" sz="1200" kern="1200" dirty="0" err="1" smtClean="0">
                <a:solidFill>
                  <a:schemeClr val="tx1"/>
                </a:solidFill>
                <a:effectLst/>
                <a:latin typeface="+mn-lt"/>
                <a:ea typeface="+mn-ea"/>
                <a:cs typeface="+mn-cs"/>
              </a:rPr>
              <a:t>Aδ</a:t>
            </a:r>
            <a:r>
              <a:rPr lang="en-US" sz="1200" kern="1200" dirty="0" smtClean="0">
                <a:solidFill>
                  <a:schemeClr val="tx1"/>
                </a:solidFill>
                <a:effectLst/>
                <a:latin typeface="+mn-lt"/>
                <a:ea typeface="+mn-ea"/>
                <a:cs typeface="+mn-cs"/>
              </a:rPr>
              <a:t> (2.6 times, p &lt; 0.01, unpaired t-test), LT-C (5.1 times, p = 0.02, unpaired t-test) as well as C (1.6 times, p = 0.3, unpaired t-test) afferents (Fig. 4Ba). </a:t>
            </a:r>
            <a:endParaRPr lang="en-US" dirty="0" smtClean="0">
              <a:effectLst/>
            </a:endParaRPr>
          </a:p>
          <a:p>
            <a:r>
              <a:rPr lang="en-US" sz="1200" kern="1200" dirty="0" smtClean="0">
                <a:solidFill>
                  <a:schemeClr val="tx1"/>
                </a:solidFill>
                <a:effectLst/>
                <a:latin typeface="+mn-lt"/>
                <a:ea typeface="+mn-ea"/>
                <a:cs typeface="+mn-cs"/>
              </a:rPr>
              <a:t>There was also a significant difference in a percentage of PNs receiving each type of input (Fig. 4Bb). Although all PNs in our sample were directly supplied by C fibers, substantially higher percentage of HO-PNs received monosynaptic </a:t>
            </a:r>
            <a:r>
              <a:rPr lang="en-US" sz="1200" kern="1200" dirty="0" err="1" smtClean="0">
                <a:solidFill>
                  <a:schemeClr val="tx1"/>
                </a:solidFill>
                <a:effectLst/>
                <a:latin typeface="+mn-lt"/>
                <a:ea typeface="+mn-ea"/>
                <a:cs typeface="+mn-cs"/>
              </a:rPr>
              <a:t>Aδ</a:t>
            </a:r>
            <a:r>
              <a:rPr lang="en-US" sz="1200" kern="1200" dirty="0" smtClean="0">
                <a:solidFill>
                  <a:schemeClr val="tx1"/>
                </a:solidFill>
                <a:effectLst/>
                <a:latin typeface="+mn-lt"/>
                <a:ea typeface="+mn-ea"/>
                <a:cs typeface="+mn-cs"/>
              </a:rPr>
              <a:t> and high threshold </a:t>
            </a:r>
            <a:r>
              <a:rPr lang="en-US" sz="1200" kern="1200" dirty="0" err="1" smtClean="0">
                <a:solidFill>
                  <a:schemeClr val="tx1"/>
                </a:solidFill>
                <a:effectLst/>
                <a:latin typeface="+mn-lt"/>
                <a:ea typeface="+mn-ea"/>
                <a:cs typeface="+mn-cs"/>
              </a:rPr>
              <a:t>Aδ</a:t>
            </a:r>
            <a:r>
              <a:rPr lang="en-US" sz="1200" kern="1200" dirty="0" smtClean="0">
                <a:solidFill>
                  <a:schemeClr val="tx1"/>
                </a:solidFill>
                <a:effectLst/>
                <a:latin typeface="+mn-lt"/>
                <a:ea typeface="+mn-ea"/>
                <a:cs typeface="+mn-cs"/>
              </a:rPr>
              <a:t> inputs (90.9% </a:t>
            </a:r>
            <a:r>
              <a:rPr lang="en-US" sz="1200" i="1" kern="1200" dirty="0" smtClean="0">
                <a:solidFill>
                  <a:schemeClr val="tx1"/>
                </a:solidFill>
                <a:effectLst/>
                <a:latin typeface="+mn-lt"/>
                <a:ea typeface="+mn-ea"/>
                <a:cs typeface="+mn-cs"/>
              </a:rPr>
              <a:t>versus</a:t>
            </a:r>
            <a:r>
              <a:rPr lang="en-US" sz="1200" kern="1200" dirty="0" smtClean="0">
                <a:solidFill>
                  <a:schemeClr val="tx1"/>
                </a:solidFill>
                <a:effectLst/>
                <a:latin typeface="+mn-lt"/>
                <a:ea typeface="+mn-ea"/>
                <a:cs typeface="+mn-cs"/>
              </a:rPr>
              <a:t> 46.7% for LO-PNs, p = 0.014, Fisher’s exact test). Furthermore, more than a half of HO-PNs (54.5%) received at least one LT-C fiber input, whereas LO-PNs were almost deprived of it (6.7%, p = 0.002, Fisher’s exact test).</a:t>
            </a:r>
            <a:endParaRPr lang="en-US" dirty="0" smtClean="0">
              <a:effectLst/>
            </a:endParaRPr>
          </a:p>
          <a:p>
            <a:r>
              <a:rPr lang="en-US" sz="1200" kern="1200" dirty="0" smtClean="0">
                <a:solidFill>
                  <a:schemeClr val="tx1"/>
                </a:solidFill>
                <a:effectLst/>
                <a:latin typeface="+mn-lt"/>
                <a:ea typeface="+mn-ea"/>
                <a:cs typeface="+mn-cs"/>
              </a:rPr>
              <a:t>To estimate the strength of the primary afferent input (both mono- and polysynaptic), we calculated area under the curve for the major EPSC component. At maximum C fiber stimulations, the inputs to the HO-PNs were 5.5 times stronger than those to the LO-PNs (Fig. 4C; p &lt; 0.05, unpaired t-test). Since t</a:t>
            </a:r>
            <a:r>
              <a:rPr lang="en-US" dirty="0" smtClean="0">
                <a:effectLst/>
              </a:rPr>
              <a:t>he difference in the strength was substantially larger than that in the average number of direct inputs to PNs (</a:t>
            </a:r>
            <a:r>
              <a:rPr lang="en-US" sz="1200" kern="1200" dirty="0" smtClean="0">
                <a:solidFill>
                  <a:schemeClr val="tx1"/>
                </a:solidFill>
                <a:effectLst/>
                <a:latin typeface="+mn-lt"/>
                <a:ea typeface="+mn-ea"/>
                <a:cs typeface="+mn-cs"/>
              </a:rPr>
              <a:t>2.2 times</a:t>
            </a:r>
            <a:r>
              <a:rPr lang="en-US" dirty="0" smtClean="0">
                <a:effectLst/>
              </a:rPr>
              <a:t>), one could assume that HO-PNs also received a stronger polysynaptic input.</a:t>
            </a:r>
          </a:p>
          <a:p>
            <a:r>
              <a:rPr lang="en-US" sz="1200" kern="1200" dirty="0" smtClean="0">
                <a:solidFill>
                  <a:schemeClr val="tx1"/>
                </a:solidFill>
                <a:effectLst/>
                <a:latin typeface="+mn-lt"/>
                <a:ea typeface="+mn-ea"/>
                <a:cs typeface="+mn-cs"/>
              </a:rPr>
              <a:t>Thus, HO-PNs receive more direct inputs from the nociceptive fibers and their overall primary afferent supply is substantially stronger than in LO-PNs. Higher number of </a:t>
            </a:r>
            <a:r>
              <a:rPr lang="en-US" sz="1200" kern="1200" dirty="0" err="1" smtClean="0">
                <a:solidFill>
                  <a:schemeClr val="tx1"/>
                </a:solidFill>
                <a:effectLst/>
                <a:latin typeface="+mn-lt"/>
                <a:ea typeface="+mn-ea"/>
                <a:cs typeface="+mn-cs"/>
              </a:rPr>
              <a:t>Aδ</a:t>
            </a:r>
            <a:r>
              <a:rPr lang="en-US" sz="1200" kern="1200" dirty="0" smtClean="0">
                <a:solidFill>
                  <a:schemeClr val="tx1"/>
                </a:solidFill>
                <a:effectLst/>
                <a:latin typeface="+mn-lt"/>
                <a:ea typeface="+mn-ea"/>
                <a:cs typeface="+mn-cs"/>
              </a:rPr>
              <a:t> inputs and a prevalence of the bursting pattern of intrinsic firing are two factors shaping discharge properties of HO-PNs in the nociceptive </a:t>
            </a:r>
            <a:r>
              <a:rPr lang="en-US" sz="1200" kern="1200" dirty="0" err="1" smtClean="0">
                <a:solidFill>
                  <a:schemeClr val="tx1"/>
                </a:solidFill>
                <a:effectLst/>
                <a:latin typeface="+mn-lt"/>
                <a:ea typeface="+mn-ea"/>
                <a:cs typeface="+mn-cs"/>
              </a:rPr>
              <a:t>Aδ</a:t>
            </a:r>
            <a:r>
              <a:rPr lang="en-US" sz="1200" kern="1200" dirty="0" smtClean="0">
                <a:solidFill>
                  <a:schemeClr val="tx1"/>
                </a:solidFill>
                <a:effectLst/>
                <a:latin typeface="+mn-lt"/>
                <a:ea typeface="+mn-ea"/>
                <a:cs typeface="+mn-cs"/>
              </a:rPr>
              <a:t> fiber range (Fig. 2Ac and Ba).</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recordings of monosynaptic EPSCs (indicated by arrows) mediated by </a:t>
            </a:r>
            <a:r>
              <a:rPr lang="en-US" sz="1200" kern="1200" dirty="0" err="1" smtClean="0">
                <a:solidFill>
                  <a:schemeClr val="tx1"/>
                </a:solidFill>
                <a:effectLst/>
                <a:latin typeface="+mn-lt"/>
                <a:ea typeface="+mn-ea"/>
                <a:cs typeface="+mn-cs"/>
              </a:rPr>
              <a:t>Aδ</a:t>
            </a:r>
            <a:r>
              <a:rPr lang="en-US" sz="1200" kern="1200" dirty="0" smtClean="0">
                <a:solidFill>
                  <a:schemeClr val="tx1"/>
                </a:solidFill>
                <a:effectLst/>
                <a:latin typeface="+mn-lt"/>
                <a:ea typeface="+mn-ea"/>
                <a:cs typeface="+mn-cs"/>
              </a:rPr>
              <a:t> and C afferents in an LO-PN and an HO-PN. Inset, three individual traces are shown superimposed with the average of 30 traces. Note that the HO-PN has larger input with more numerous monosynaptic components. Holding potential, -70 mV. Root stimulation, 1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100 µA. </a:t>
            </a:r>
            <a:r>
              <a:rPr lang="en-US" sz="1200" b="1" kern="1200" dirty="0" smtClean="0">
                <a:solidFill>
                  <a:schemeClr val="tx1"/>
                </a:solidFill>
                <a:effectLst/>
                <a:latin typeface="+mn-lt"/>
                <a:ea typeface="+mn-ea"/>
                <a:cs typeface="+mn-cs"/>
              </a:rPr>
              <a:t>Ba</a:t>
            </a:r>
            <a:r>
              <a:rPr lang="en-US" sz="1200" kern="1200" dirty="0" smtClean="0">
                <a:solidFill>
                  <a:schemeClr val="tx1"/>
                </a:solidFill>
                <a:effectLst/>
                <a:latin typeface="+mn-lt"/>
                <a:ea typeface="+mn-ea"/>
                <a:cs typeface="+mn-cs"/>
              </a:rPr>
              <a:t>, histogram showing the mean number of direct inputs per neuron for LO-PNs (blue) and HO-PNs (red). </a:t>
            </a:r>
            <a:r>
              <a:rPr lang="en-US" sz="1200" b="1" kern="1200" dirty="0" smtClean="0">
                <a:solidFill>
                  <a:schemeClr val="tx1"/>
                </a:solidFill>
                <a:effectLst/>
                <a:latin typeface="+mn-lt"/>
                <a:ea typeface="+mn-ea"/>
                <a:cs typeface="+mn-cs"/>
              </a:rPr>
              <a:t>Bb</a:t>
            </a:r>
            <a:r>
              <a:rPr lang="en-US" sz="1200" kern="1200" dirty="0" smtClean="0">
                <a:solidFill>
                  <a:schemeClr val="tx1"/>
                </a:solidFill>
                <a:effectLst/>
                <a:latin typeface="+mn-lt"/>
                <a:ea typeface="+mn-ea"/>
                <a:cs typeface="+mn-cs"/>
              </a:rPr>
              <a:t>, percentage of LO-PNs (blue) and HO-PNs (red) receiving direct </a:t>
            </a:r>
            <a:r>
              <a:rPr lang="en-US" sz="1200" kern="1200" dirty="0" err="1" smtClean="0">
                <a:solidFill>
                  <a:schemeClr val="tx1"/>
                </a:solidFill>
                <a:effectLst/>
                <a:latin typeface="+mn-lt"/>
                <a:ea typeface="+mn-ea"/>
                <a:cs typeface="+mn-cs"/>
              </a:rPr>
              <a:t>Aδ</a:t>
            </a:r>
            <a:r>
              <a:rPr lang="en-US" sz="1200" kern="1200" dirty="0" smtClean="0">
                <a:solidFill>
                  <a:schemeClr val="tx1"/>
                </a:solidFill>
                <a:effectLst/>
                <a:latin typeface="+mn-lt"/>
                <a:ea typeface="+mn-ea"/>
                <a:cs typeface="+mn-cs"/>
              </a:rPr>
              <a:t>, C and low-threshold C (LH-C) afferent inputs. </a:t>
            </a: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the strength of the primary afferent input calculated by integrating evoked EPSCs.</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3E98A6E-62E9-4AAD-B5DE-7EE6F69C0D90}" type="slidenum">
              <a:rPr lang="en-US" smtClean="0"/>
              <a:t>16</a:t>
            </a:fld>
            <a:endParaRPr lang="en-US"/>
          </a:p>
        </p:txBody>
      </p:sp>
    </p:spTree>
    <p:extLst>
      <p:ext uri="{BB962C8B-B14F-4D97-AF65-F5344CB8AC3E}">
        <p14:creationId xmlns:p14="http://schemas.microsoft.com/office/powerpoint/2010/main" val="3852743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Figure 5. HO-PNs integrate the network activity </a:t>
            </a:r>
            <a:endParaRPr lang="en-US" dirty="0" smtClean="0">
              <a:effectLst/>
            </a:endParaRPr>
          </a:p>
          <a:p>
            <a:r>
              <a:rPr lang="en-US" b="1" dirty="0" smtClean="0">
                <a:effectLst/>
              </a:rPr>
              <a:t>Aa</a:t>
            </a:r>
            <a:r>
              <a:rPr lang="en-US" dirty="0" smtClean="0">
                <a:effectLst/>
              </a:rPr>
              <a:t>, a </a:t>
            </a:r>
            <a:r>
              <a:rPr lang="en-US" sz="1200" kern="1200" dirty="0" smtClean="0">
                <a:solidFill>
                  <a:schemeClr val="tx1"/>
                </a:solidFill>
                <a:effectLst/>
                <a:latin typeface="+mn-lt"/>
                <a:ea typeface="+mn-ea"/>
                <a:cs typeface="+mn-cs"/>
              </a:rPr>
              <a:t>weak stimulation (50 µs, 40 µA) of the dorsal root evoked in a HO-PN an initial discharge of several spikes. </a:t>
            </a:r>
            <a:r>
              <a:rPr lang="en-US" sz="1200" b="1" kern="1200" dirty="0" smtClean="0">
                <a:solidFill>
                  <a:schemeClr val="tx1"/>
                </a:solidFill>
                <a:effectLst/>
                <a:latin typeface="+mn-lt"/>
                <a:ea typeface="+mn-ea"/>
                <a:cs typeface="+mn-cs"/>
              </a:rPr>
              <a:t>Ab</a:t>
            </a:r>
            <a:r>
              <a:rPr lang="en-US" sz="1200" kern="1200" dirty="0" smtClean="0">
                <a:solidFill>
                  <a:schemeClr val="tx1"/>
                </a:solidFill>
                <a:effectLst/>
                <a:latin typeface="+mn-lt"/>
                <a:ea typeface="+mn-ea"/>
                <a:cs typeface="+mn-cs"/>
              </a:rPr>
              <a:t>, a strong stimulation (1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XX µA) evoked the initial discharge followed by a plateau potential and a late discharge. Two traces are shown superimposed. Note that the firing continued after the major component of the afferent input terminated (voltage-clamp trace). </a:t>
            </a:r>
            <a:r>
              <a:rPr lang="en-US" sz="1200" b="1" kern="1200" dirty="0" smtClean="0">
                <a:solidFill>
                  <a:schemeClr val="tx1"/>
                </a:solidFill>
                <a:effectLst/>
                <a:latin typeface="+mn-lt"/>
                <a:ea typeface="+mn-ea"/>
                <a:cs typeface="+mn-cs"/>
              </a:rPr>
              <a:t>Ac</a:t>
            </a:r>
            <a:r>
              <a:rPr lang="en-US" sz="1200" kern="1200" dirty="0" smtClean="0">
                <a:solidFill>
                  <a:schemeClr val="tx1"/>
                </a:solidFill>
                <a:effectLst/>
                <a:latin typeface="+mn-lt"/>
                <a:ea typeface="+mn-ea"/>
                <a:cs typeface="+mn-cs"/>
              </a:rPr>
              <a:t>, voltage-clamp recordings at higher amplification revealed an appearance of the slow inward current and numerous spontaneous EPSCs (</a:t>
            </a:r>
            <a:r>
              <a:rPr lang="en-US" sz="1200" kern="1200" dirty="0" err="1" smtClean="0">
                <a:solidFill>
                  <a:schemeClr val="tx1"/>
                </a:solidFill>
                <a:effectLst/>
                <a:latin typeface="+mn-lt"/>
                <a:ea typeface="+mn-ea"/>
                <a:cs typeface="+mn-cs"/>
              </a:rPr>
              <a:t>sEPSCs</a:t>
            </a:r>
            <a:r>
              <a:rPr lang="en-US" sz="1200" kern="1200" dirty="0" smtClean="0">
                <a:solidFill>
                  <a:schemeClr val="tx1"/>
                </a:solidFill>
                <a:effectLst/>
                <a:latin typeface="+mn-lt"/>
                <a:ea typeface="+mn-ea"/>
                <a:cs typeface="+mn-cs"/>
              </a:rPr>
              <a:t>). The dorsal root was stimulated at increasing strength (20 µA, 30 µA and 50 µA, 1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The major component of the primary afferent input is truncated. Inset, a current-clamp recording showing a spike triggered by accumulated </a:t>
            </a:r>
            <a:r>
              <a:rPr lang="en-US" sz="1200" kern="1200" dirty="0" err="1" smtClean="0">
                <a:solidFill>
                  <a:schemeClr val="tx1"/>
                </a:solidFill>
                <a:effectLst/>
                <a:latin typeface="+mn-lt"/>
                <a:ea typeface="+mn-ea"/>
                <a:cs typeface="+mn-cs"/>
              </a:rPr>
              <a:t>sEPSPs</a:t>
            </a:r>
            <a:r>
              <a:rPr lang="en-US" sz="1200" kern="1200" dirty="0" smtClean="0">
                <a:solidFill>
                  <a:schemeClr val="tx1"/>
                </a:solidFill>
                <a:effectLst/>
                <a:latin typeface="+mn-lt"/>
                <a:ea typeface="+mn-ea"/>
                <a:cs typeface="+mn-cs"/>
              </a:rPr>
              <a:t> during the plateau potential. Recordings in Aa-c are from one and the same HO-PN.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Thus, in contrast to </a:t>
            </a:r>
            <a:r>
              <a:rPr lang="en-US" dirty="0" smtClean="0">
                <a:effectLst/>
              </a:rPr>
              <a:t>the initial discharge, which was caused by the mono- and polysynaptic afferent inputs and depended on the intrinsic properties of HO-PNs</a:t>
            </a:r>
            <a:r>
              <a:rPr lang="en-US" sz="1200" kern="1200" dirty="0" smtClean="0">
                <a:solidFill>
                  <a:schemeClr val="tx1"/>
                </a:solidFill>
                <a:effectLst/>
                <a:latin typeface="+mn-lt"/>
                <a:ea typeface="+mn-ea"/>
                <a:cs typeface="+mn-cs"/>
              </a:rPr>
              <a:t>, the late discharge was caused by a synchronized activation of the plateau potential and the local neuronal circuitry supplying this class of PNs. The number of spikes </a:t>
            </a:r>
            <a:r>
              <a:rPr lang="en-US" dirty="0" smtClean="0">
                <a:effectLst/>
              </a:rPr>
              <a:t>in the late discharge </a:t>
            </a:r>
            <a:r>
              <a:rPr lang="en-US" sz="1200" kern="1200" dirty="0" smtClean="0">
                <a:solidFill>
                  <a:schemeClr val="tx1"/>
                </a:solidFill>
                <a:effectLst/>
                <a:latin typeface="+mn-lt"/>
                <a:ea typeface="+mn-ea"/>
                <a:cs typeface="+mn-cs"/>
              </a:rPr>
              <a:t>was proportional to the stimulation strength, thus encoding intensity of the C fiber input.</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3E98A6E-62E9-4AAD-B5DE-7EE6F69C0D90}" type="slidenum">
              <a:rPr lang="en-US" smtClean="0"/>
              <a:t>17</a:t>
            </a:fld>
            <a:endParaRPr lang="en-US"/>
          </a:p>
        </p:txBody>
      </p:sp>
    </p:spTree>
    <p:extLst>
      <p:ext uri="{BB962C8B-B14F-4D97-AF65-F5344CB8AC3E}">
        <p14:creationId xmlns:p14="http://schemas.microsoft.com/office/powerpoint/2010/main" val="3811389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 Figure 7. Putative scheme of the signal processing by lamina I PNs </a:t>
            </a:r>
            <a:endParaRPr lang="en-US" dirty="0" smtClean="0">
              <a:effectLst/>
            </a:endParaRPr>
          </a:p>
          <a:p>
            <a:r>
              <a:rPr lang="en-US" dirty="0" smtClean="0">
                <a:effectLst/>
              </a:rPr>
              <a:t>More numerous LO-PNs receive supply from few primary afferents and may function as transducers of the high-threshold nociceptive stimuli. The signal processing in LO-PNs is not strongly influenced by the intrinsic spinal circuitries. Individual LO-PNs use a single spike code to transmit information about detection/location of the noxious stimulus. Less numerous HO-PNs receive direct inputs from a larger number of nociceptive afferents as well as from the intrinsic spinal circuitries. The HO-PNs can gradually encode the strength of the noxious input, and generate the major part of the spiking activity send to the </a:t>
            </a:r>
            <a:r>
              <a:rPr lang="en-US" dirty="0" err="1" smtClean="0">
                <a:effectLst/>
              </a:rPr>
              <a:t>supraspinal</a:t>
            </a:r>
            <a:r>
              <a:rPr lang="en-US" dirty="0" smtClean="0">
                <a:effectLst/>
              </a:rPr>
              <a:t> centers.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E98A6E-62E9-4AAD-B5DE-7EE6F69C0D90}" type="slidenum">
              <a:rPr lang="en-US" smtClean="0"/>
              <a:t>18</a:t>
            </a:fld>
            <a:endParaRPr lang="en-US"/>
          </a:p>
        </p:txBody>
      </p:sp>
    </p:spTree>
    <p:extLst>
      <p:ext uri="{BB962C8B-B14F-4D97-AF65-F5344CB8AC3E}">
        <p14:creationId xmlns:p14="http://schemas.microsoft.com/office/powerpoint/2010/main" val="1474082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98A6E-62E9-4AAD-B5DE-7EE6F69C0D90}" type="slidenum">
              <a:rPr lang="en-US" smtClean="0"/>
              <a:t>20</a:t>
            </a:fld>
            <a:endParaRPr lang="en-US"/>
          </a:p>
        </p:txBody>
      </p:sp>
    </p:spTree>
    <p:extLst>
      <p:ext uri="{BB962C8B-B14F-4D97-AF65-F5344CB8AC3E}">
        <p14:creationId xmlns:p14="http://schemas.microsoft.com/office/powerpoint/2010/main" val="1909677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uk-UA" altLang="uk-UA" smtClean="0">
              <a:latin typeface="Arial" pitchFamily="34" charset="0"/>
            </a:endParaRPr>
          </a:p>
        </p:txBody>
      </p:sp>
    </p:spTree>
    <p:extLst>
      <p:ext uri="{BB962C8B-B14F-4D97-AF65-F5344CB8AC3E}">
        <p14:creationId xmlns:p14="http://schemas.microsoft.com/office/powerpoint/2010/main" val="147129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Studies</a:t>
            </a:r>
            <a:r>
              <a:rPr lang="en-US" baseline="0" dirty="0" smtClean="0"/>
              <a:t> of general principles of p</a:t>
            </a:r>
            <a:r>
              <a:rPr lang="en-US" dirty="0" smtClean="0"/>
              <a:t>ain processing </a:t>
            </a:r>
            <a:r>
              <a:rPr lang="en-US" sz="1200" kern="1200" dirty="0" smtClean="0">
                <a:solidFill>
                  <a:schemeClr val="tx1"/>
                </a:solidFill>
                <a:effectLst/>
                <a:latin typeface="+mn-lt"/>
                <a:ea typeface="+mn-ea"/>
                <a:cs typeface="+mn-cs"/>
              </a:rPr>
              <a:t>are very important for better understanding both the physiology of nociception and pathology of pain syndromes. It is well-known that somatic</a:t>
            </a:r>
            <a:r>
              <a:rPr lang="en-US" sz="1200" kern="1200" baseline="0" dirty="0" smtClean="0">
                <a:solidFill>
                  <a:schemeClr val="tx1"/>
                </a:solidFill>
                <a:effectLst/>
                <a:latin typeface="+mn-lt"/>
                <a:ea typeface="+mn-ea"/>
                <a:cs typeface="+mn-cs"/>
              </a:rPr>
              <a:t> painful stimuli induce action potential in peripheral receptors of dorsal root ganglion neurons. These APs propagate to the spinal cord resulting in its activity  further transduced to </a:t>
            </a:r>
            <a:r>
              <a:rPr lang="en-US" sz="1200" kern="1200" baseline="0" dirty="0" err="1" smtClean="0">
                <a:solidFill>
                  <a:schemeClr val="tx1"/>
                </a:solidFill>
                <a:effectLst/>
                <a:latin typeface="+mn-lt"/>
                <a:ea typeface="+mn-ea"/>
                <a:cs typeface="+mn-cs"/>
              </a:rPr>
              <a:t>supraspinal</a:t>
            </a:r>
            <a:r>
              <a:rPr lang="en-US" sz="1200" kern="1200" baseline="0" dirty="0" smtClean="0">
                <a:solidFill>
                  <a:schemeClr val="tx1"/>
                </a:solidFill>
                <a:effectLst/>
                <a:latin typeface="+mn-lt"/>
                <a:ea typeface="+mn-ea"/>
                <a:cs typeface="+mn-cs"/>
              </a:rPr>
              <a:t> structures and finally to the cortex where the emotion of pain is formed. In our work we have centered on a better understanding of encoding peripheral afferent input from the DRG neurons into spinal cord output to the </a:t>
            </a:r>
            <a:r>
              <a:rPr lang="en-US" sz="1200" kern="1200" baseline="0" dirty="0" err="1" smtClean="0">
                <a:solidFill>
                  <a:schemeClr val="tx1"/>
                </a:solidFill>
                <a:effectLst/>
                <a:latin typeface="+mn-lt"/>
                <a:ea typeface="+mn-ea"/>
                <a:cs typeface="+mn-cs"/>
              </a:rPr>
              <a:t>supraspinal</a:t>
            </a:r>
            <a:r>
              <a:rPr lang="en-US" sz="1200" kern="1200" baseline="0" dirty="0" smtClean="0">
                <a:solidFill>
                  <a:schemeClr val="tx1"/>
                </a:solidFill>
                <a:effectLst/>
                <a:latin typeface="+mn-lt"/>
                <a:ea typeface="+mn-ea"/>
                <a:cs typeface="+mn-cs"/>
              </a:rPr>
              <a:t> centers.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E98A6E-62E9-4AAD-B5DE-7EE6F69C0D90}" type="slidenum">
              <a:rPr lang="en-US" smtClean="0"/>
              <a:t>2</a:t>
            </a:fld>
            <a:endParaRPr lang="en-US"/>
          </a:p>
        </p:txBody>
      </p:sp>
    </p:spTree>
    <p:extLst>
      <p:ext uri="{BB962C8B-B14F-4D97-AF65-F5344CB8AC3E}">
        <p14:creationId xmlns:p14="http://schemas.microsoft.com/office/powerpoint/2010/main" val="206450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r>
              <a:rPr lang="en-US" altLang="uk-UA" dirty="0" smtClean="0">
                <a:latin typeface="Times New Roman" pitchFamily="18" charset="0"/>
                <a:ea typeface="MS PGothic" pitchFamily="34" charset="-128"/>
              </a:rPr>
              <a:t>I would like to briefly remind you that the axons of sensory neurons project from the dorsal root ganglia to</a:t>
            </a:r>
          </a:p>
          <a:p>
            <a:pPr eaLnBrk="1" hangingPunct="1"/>
            <a:r>
              <a:rPr lang="en-US" altLang="uk-UA" dirty="0" smtClean="0">
                <a:latin typeface="Times New Roman" pitchFamily="18" charset="0"/>
                <a:ea typeface="MS PGothic" pitchFamily="34" charset="-128"/>
              </a:rPr>
              <a:t>specific laminae in the dorsal horn</a:t>
            </a:r>
            <a:r>
              <a:rPr lang="en-US" altLang="uk-UA" baseline="0" dirty="0" smtClean="0">
                <a:latin typeface="Times New Roman" pitchFamily="18" charset="0"/>
                <a:ea typeface="MS PGothic" pitchFamily="34" charset="-128"/>
              </a:rPr>
              <a:t> of the spinal cord</a:t>
            </a:r>
            <a:r>
              <a:rPr lang="en-US" altLang="uk-UA" dirty="0" smtClean="0">
                <a:latin typeface="Times New Roman" pitchFamily="18" charset="0"/>
                <a:ea typeface="MS PGothic" pitchFamily="34" charset="-128"/>
              </a:rPr>
              <a:t>. Pain and temperature are sensed by</a:t>
            </a:r>
          </a:p>
          <a:p>
            <a:pPr eaLnBrk="1" hangingPunct="1"/>
            <a:r>
              <a:rPr lang="en-US" altLang="uk-UA" dirty="0" smtClean="0">
                <a:latin typeface="Times New Roman" pitchFamily="18" charset="0"/>
                <a:ea typeface="MS PGothic" pitchFamily="34" charset="-128"/>
              </a:rPr>
              <a:t>nociceptive neurons (red), and their messages are conveyed to laminae I and II. Touch is mediated by</a:t>
            </a:r>
          </a:p>
          <a:p>
            <a:pPr eaLnBrk="1" hangingPunct="1"/>
            <a:r>
              <a:rPr lang="en-US" altLang="uk-UA" dirty="0" smtClean="0">
                <a:latin typeface="Times New Roman" pitchFamily="18" charset="0"/>
                <a:ea typeface="MS PGothic" pitchFamily="34" charset="-128"/>
              </a:rPr>
              <a:t>mechanoreceptors (green) in the periphery, which connect to laminae III, IV and V. </a:t>
            </a:r>
          </a:p>
          <a:p>
            <a:pPr eaLnBrk="1" hangingPunct="1"/>
            <a:endParaRPr lang="en-US" altLang="uk-UA" dirty="0" smtClean="0">
              <a:latin typeface="Times New Roman" pitchFamily="18" charset="0"/>
              <a:ea typeface="MS PGothic" pitchFamily="34" charset="-128"/>
            </a:endParaRPr>
          </a:p>
          <a:p>
            <a:pPr eaLnBrk="1" hangingPunct="1"/>
            <a:r>
              <a:rPr lang="en-US" altLang="uk-UA" dirty="0" smtClean="0">
                <a:latin typeface="Times New Roman" pitchFamily="18" charset="0"/>
                <a:ea typeface="MS PGothic" pitchFamily="34" charset="-128"/>
              </a:rPr>
              <a:t>Figure 1 |</a:t>
            </a:r>
          </a:p>
          <a:p>
            <a:pPr eaLnBrk="1" hangingPunct="1"/>
            <a:r>
              <a:rPr lang="en-US" altLang="uk-UA" dirty="0" smtClean="0">
                <a:latin typeface="Times New Roman" pitchFamily="18" charset="0"/>
                <a:ea typeface="MS PGothic" pitchFamily="34" charset="-128"/>
              </a:rPr>
              <a:t>Organization of the spinal cord.</a:t>
            </a:r>
          </a:p>
          <a:p>
            <a:pPr eaLnBrk="1" hangingPunct="1"/>
            <a:r>
              <a:rPr lang="en-US" altLang="uk-UA" dirty="0" smtClean="0">
                <a:latin typeface="Times New Roman" pitchFamily="18" charset="0"/>
                <a:ea typeface="MS PGothic" pitchFamily="34" charset="-128"/>
              </a:rPr>
              <a:t>Schematic of neuronal circuits in a mouse spinal</a:t>
            </a:r>
          </a:p>
          <a:p>
            <a:pPr eaLnBrk="1" hangingPunct="1"/>
            <a:r>
              <a:rPr lang="en-US" altLang="uk-UA" dirty="0" smtClean="0">
                <a:latin typeface="Times New Roman" pitchFamily="18" charset="0"/>
                <a:ea typeface="MS PGothic" pitchFamily="34" charset="-128"/>
              </a:rPr>
              <a:t>cord at embryonic day 18. The axons of sensory neurons project from the dorsal root ganglia to</a:t>
            </a:r>
          </a:p>
          <a:p>
            <a:pPr eaLnBrk="1" hangingPunct="1"/>
            <a:r>
              <a:rPr lang="en-US" altLang="uk-UA" dirty="0" smtClean="0">
                <a:latin typeface="Times New Roman" pitchFamily="18" charset="0"/>
                <a:ea typeface="MS PGothic" pitchFamily="34" charset="-128"/>
              </a:rPr>
              <a:t>specific laminae in the dorsal horn and to the periphery. Pain and temperature are sensed by</a:t>
            </a:r>
          </a:p>
          <a:p>
            <a:pPr eaLnBrk="1" hangingPunct="1"/>
            <a:r>
              <a:rPr lang="en-US" altLang="uk-UA" dirty="0" smtClean="0">
                <a:latin typeface="Times New Roman" pitchFamily="18" charset="0"/>
                <a:ea typeface="MS PGothic" pitchFamily="34" charset="-128"/>
              </a:rPr>
              <a:t>nociceptive neurons (red), and the messages are conveyed to laminae I and II. Touch is mediated by</a:t>
            </a:r>
          </a:p>
          <a:p>
            <a:pPr eaLnBrk="1" hangingPunct="1"/>
            <a:r>
              <a:rPr lang="en-US" altLang="uk-UA" dirty="0" smtClean="0">
                <a:latin typeface="Times New Roman" pitchFamily="18" charset="0"/>
                <a:ea typeface="MS PGothic" pitchFamily="34" charset="-128"/>
              </a:rPr>
              <a:t>mechanoreceptors (green) in the periphery, which connect to laminae III, IV and V. Proprioception</a:t>
            </a:r>
          </a:p>
          <a:p>
            <a:pPr eaLnBrk="1" hangingPunct="1"/>
            <a:r>
              <a:rPr lang="en-US" altLang="uk-UA" dirty="0" smtClean="0">
                <a:latin typeface="Times New Roman" pitchFamily="18" charset="0"/>
                <a:ea typeface="MS PGothic" pitchFamily="34" charset="-128"/>
              </a:rPr>
              <a:t>is mediated by the sensory neurons that project through the dorsal horn to the ventrally located</a:t>
            </a:r>
          </a:p>
          <a:p>
            <a:pPr eaLnBrk="1" hangingPunct="1"/>
            <a:r>
              <a:rPr lang="en-US" altLang="uk-UA" dirty="0" smtClean="0">
                <a:latin typeface="Times New Roman" pitchFamily="18" charset="0"/>
                <a:ea typeface="MS PGothic" pitchFamily="34" charset="-128"/>
              </a:rPr>
              <a:t>motor neurons (shown in blue) The motor neurons also connect directly back to the muscle in the</a:t>
            </a:r>
          </a:p>
          <a:p>
            <a:pPr eaLnBrk="1" hangingPunct="1"/>
            <a:r>
              <a:rPr lang="en-US" altLang="uk-UA" dirty="0" smtClean="0">
                <a:latin typeface="Times New Roman" pitchFamily="18" charset="0"/>
                <a:ea typeface="MS PGothic" pitchFamily="34" charset="-128"/>
              </a:rPr>
              <a:t>periphery to drive movement (pink). Roman numerals indicate the laminae of the dorsal horn</a:t>
            </a:r>
          </a:p>
          <a:p>
            <a:endParaRPr lang="uk-UA" altLang="uk-UA" dirty="0" smtClean="0">
              <a:latin typeface="Arial" pitchFamily="34" charset="0"/>
            </a:endParaRPr>
          </a:p>
          <a:p>
            <a:pPr eaLnBrk="1" hangingPunct="1"/>
            <a:endParaRPr lang="uk-UA" altLang="uk-UA" dirty="0" smtClean="0">
              <a:latin typeface="Arial" pitchFamily="34" charset="0"/>
            </a:endParaRPr>
          </a:p>
        </p:txBody>
      </p:sp>
    </p:spTree>
    <p:extLst>
      <p:ext uri="{BB962C8B-B14F-4D97-AF65-F5344CB8AC3E}">
        <p14:creationId xmlns:p14="http://schemas.microsoft.com/office/powerpoint/2010/main" val="1447778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decades,</a:t>
            </a:r>
            <a:r>
              <a:rPr lang="en-US" baseline="0" dirty="0" smtClean="0"/>
              <a:t> s</a:t>
            </a:r>
            <a:r>
              <a:rPr lang="en-US" dirty="0" smtClean="0"/>
              <a:t>pinal cord slices with attached dorsal roots have</a:t>
            </a:r>
            <a:r>
              <a:rPr lang="en-US" baseline="0" dirty="0" smtClean="0"/>
              <a:t> been the main experimental preparation to study pain processing in the dorsal horn networks. However, this reduced preparation has strong limitations in studies of superficial projection neurons.</a:t>
            </a:r>
            <a:endParaRPr lang="en-US" dirty="0"/>
          </a:p>
        </p:txBody>
      </p:sp>
      <p:sp>
        <p:nvSpPr>
          <p:cNvPr id="4" name="Slide Number Placeholder 3"/>
          <p:cNvSpPr>
            <a:spLocks noGrp="1"/>
          </p:cNvSpPr>
          <p:nvPr>
            <p:ph type="sldNum" sz="quarter" idx="10"/>
          </p:nvPr>
        </p:nvSpPr>
        <p:spPr/>
        <p:txBody>
          <a:bodyPr/>
          <a:lstStyle/>
          <a:p>
            <a:fld id="{A3E98A6E-62E9-4AAD-B5DE-7EE6F69C0D90}" type="slidenum">
              <a:rPr lang="en-US" smtClean="0"/>
              <a:t>4</a:t>
            </a:fld>
            <a:endParaRPr lang="en-US"/>
          </a:p>
        </p:txBody>
      </p:sp>
    </p:spTree>
    <p:extLst>
      <p:ext uri="{BB962C8B-B14F-4D97-AF65-F5344CB8AC3E}">
        <p14:creationId xmlns:p14="http://schemas.microsoft.com/office/powerpoint/2010/main" val="86153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As you can see from these morphological reconstructions of local and projection spinal cord neurons each cell in such preparation will be damaged by slice cutting procedure having in mind that a thickness of the slices is about 300 um. Besides, network connectivity as well as dorsal root axons are also not preserved.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majority are the multipolar (with ventrally protruding dendrites) and flattened (dendrites limited to lamina I) </a:t>
            </a:r>
            <a:r>
              <a:rPr lang="en-GB" sz="1200" b="0" i="0" u="none" strike="noStrike" kern="1200" baseline="0" dirty="0" err="1" smtClean="0">
                <a:solidFill>
                  <a:schemeClr val="tx1"/>
                </a:solidFill>
                <a:latin typeface="+mn-lt"/>
                <a:ea typeface="+mn-ea"/>
                <a:cs typeface="+mn-cs"/>
              </a:rPr>
              <a:t>somatodendritic</a:t>
            </a:r>
            <a:r>
              <a:rPr lang="en-GB" sz="1200" b="0" i="0" u="none" strike="noStrike" kern="1200" baseline="0" dirty="0" smtClean="0">
                <a:solidFill>
                  <a:schemeClr val="tx1"/>
                </a:solidFill>
                <a:latin typeface="+mn-lt"/>
                <a:ea typeface="+mn-ea"/>
                <a:cs typeface="+mn-cs"/>
              </a:rPr>
              <a:t> categories. The initial myelinated part of the axon gives rise to several unmyelinated small-diameter branches that have a high number of densely packed, large varicosities and an </a:t>
            </a:r>
            <a:r>
              <a:rPr lang="en-GB" sz="1200" b="1" i="0" u="none" strike="noStrike" kern="1200" baseline="0" dirty="0" smtClean="0">
                <a:solidFill>
                  <a:schemeClr val="tx1"/>
                </a:solidFill>
                <a:latin typeface="+mn-lt"/>
                <a:ea typeface="+mn-ea"/>
                <a:cs typeface="+mn-cs"/>
              </a:rPr>
              <a:t>extensive rostrocaudal </a:t>
            </a:r>
            <a:r>
              <a:rPr lang="en-GB" sz="1200" b="0" i="0" u="none" strike="noStrike" kern="1200" baseline="0" dirty="0" smtClean="0">
                <a:solidFill>
                  <a:schemeClr val="tx1"/>
                </a:solidFill>
                <a:latin typeface="+mn-lt"/>
                <a:ea typeface="+mn-ea"/>
                <a:cs typeface="+mn-cs"/>
              </a:rPr>
              <a:t>(</a:t>
            </a:r>
            <a:r>
              <a:rPr lang="en-GB" sz="1200" b="1" i="0" u="none" strike="noStrike" kern="1200" baseline="0" dirty="0" smtClean="0">
                <a:solidFill>
                  <a:schemeClr val="tx1"/>
                </a:solidFill>
                <a:latin typeface="+mn-lt"/>
                <a:ea typeface="+mn-ea"/>
                <a:cs typeface="+mn-cs"/>
              </a:rPr>
              <a:t>2-3</a:t>
            </a:r>
            <a:r>
              <a:rPr lang="en-GB" sz="1200" b="0" i="0" u="none" strike="noStrike" kern="1200" baseline="0" dirty="0" smtClean="0">
                <a:solidFill>
                  <a:schemeClr val="tx1"/>
                </a:solidFill>
                <a:latin typeface="+mn-lt"/>
                <a:ea typeface="+mn-ea"/>
                <a:cs typeface="+mn-cs"/>
              </a:rPr>
              <a:t> segments), mediolateral, and </a:t>
            </a:r>
            <a:r>
              <a:rPr lang="en-GB" sz="1200" b="0" i="0" u="none" strike="noStrike" kern="1200" baseline="0" dirty="0" err="1" smtClean="0">
                <a:solidFill>
                  <a:schemeClr val="tx1"/>
                </a:solidFill>
                <a:latin typeface="+mn-lt"/>
                <a:ea typeface="+mn-ea"/>
                <a:cs typeface="+mn-cs"/>
              </a:rPr>
              <a:t>dorsoventral</a:t>
            </a:r>
            <a:r>
              <a:rPr lang="en-GB" sz="1200" b="0" i="0" u="none" strike="noStrike" kern="1200" baseline="0" dirty="0" smtClean="0">
                <a:solidFill>
                  <a:schemeClr val="tx1"/>
                </a:solidFill>
                <a:latin typeface="+mn-lt"/>
                <a:ea typeface="+mn-ea"/>
                <a:cs typeface="+mn-cs"/>
              </a:rPr>
              <a:t> (reaching laminae III–IV) distribution. The extent of the axon and the occasional presence of long, </a:t>
            </a:r>
            <a:r>
              <a:rPr lang="en-GB" sz="1200" b="1" i="0" u="none" strike="noStrike" kern="1200" baseline="0" dirty="0" smtClean="0">
                <a:solidFill>
                  <a:schemeClr val="tx1"/>
                </a:solidFill>
                <a:latin typeface="+mn-lt"/>
                <a:ea typeface="+mn-ea"/>
                <a:cs typeface="+mn-cs"/>
              </a:rPr>
              <a:t>solitary branches</a:t>
            </a:r>
            <a:r>
              <a:rPr lang="en-GB" sz="1200" b="0" i="0" u="none" strike="noStrike" kern="1200" baseline="0" dirty="0" smtClean="0">
                <a:solidFill>
                  <a:schemeClr val="tx1"/>
                </a:solidFill>
                <a:latin typeface="+mn-lt"/>
                <a:ea typeface="+mn-ea"/>
                <a:cs typeface="+mn-cs"/>
              </a:rPr>
              <a:t> suggest that LCNs may also form short and long propriospinal</a:t>
            </a:r>
          </a:p>
          <a:p>
            <a:r>
              <a:rPr lang="en-GB" sz="1200" b="0" i="0" u="none" strike="noStrike" kern="1200" baseline="0" dirty="0" smtClean="0">
                <a:solidFill>
                  <a:schemeClr val="tx1"/>
                </a:solidFill>
                <a:latin typeface="+mn-lt"/>
                <a:ea typeface="+mn-ea"/>
                <a:cs typeface="+mn-cs"/>
              </a:rPr>
              <a:t>connections.</a:t>
            </a:r>
          </a:p>
          <a:p>
            <a:endParaRPr lang="pt-PT"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3-D reconstruction of two LCNs and </a:t>
            </a:r>
            <a:r>
              <a:rPr lang="en-GB" sz="1200" b="1" i="0" u="none" strike="noStrike" kern="1200" baseline="0" dirty="0" smtClean="0">
                <a:solidFill>
                  <a:schemeClr val="tx1"/>
                </a:solidFill>
                <a:latin typeface="+mn-lt"/>
                <a:ea typeface="+mn-ea"/>
                <a:cs typeface="+mn-cs"/>
              </a:rPr>
              <a:t>a mixed-collateral-type</a:t>
            </a:r>
            <a:r>
              <a:rPr lang="en-GB" sz="1200" b="0" i="0" u="none" strike="noStrike" kern="1200" baseline="0" dirty="0" smtClean="0">
                <a:solidFill>
                  <a:schemeClr val="tx1"/>
                </a:solidFill>
                <a:latin typeface="+mn-lt"/>
                <a:ea typeface="+mn-ea"/>
                <a:cs typeface="+mn-cs"/>
              </a:rPr>
              <a:t> (MCT) ALT-PN, filled in the same spinal cord.</a:t>
            </a:r>
            <a:endParaRPr lang="en-GB" dirty="0"/>
          </a:p>
        </p:txBody>
      </p:sp>
      <p:sp>
        <p:nvSpPr>
          <p:cNvPr id="4" name="Slide Number Placeholder 3"/>
          <p:cNvSpPr>
            <a:spLocks noGrp="1"/>
          </p:cNvSpPr>
          <p:nvPr>
            <p:ph type="sldNum" sz="quarter" idx="10"/>
          </p:nvPr>
        </p:nvSpPr>
        <p:spPr/>
        <p:txBody>
          <a:bodyPr/>
          <a:lstStyle/>
          <a:p>
            <a:fld id="{C28D9DD3-C7EF-4456-A37C-4BFE9EDC1881}" type="slidenum">
              <a:rPr lang="en-GB" smtClean="0"/>
              <a:t>5</a:t>
            </a:fld>
            <a:endParaRPr lang="en-GB"/>
          </a:p>
        </p:txBody>
      </p:sp>
    </p:spTree>
    <p:extLst>
      <p:ext uri="{BB962C8B-B14F-4D97-AF65-F5344CB8AC3E}">
        <p14:creationId xmlns:p14="http://schemas.microsoft.com/office/powerpoint/2010/main" val="406067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overcome these problems we have employed so called IR LED illumination introduced several years ago by</a:t>
            </a:r>
            <a:r>
              <a:rPr lang="en-US" baseline="0" dirty="0" smtClean="0"/>
              <a:t> Boris </a:t>
            </a:r>
            <a:r>
              <a:rPr lang="en-US" baseline="0" dirty="0" err="1" smtClean="0"/>
              <a:t>Safronov</a:t>
            </a:r>
            <a:r>
              <a:rPr lang="en-US" baseline="0" dirty="0" smtClean="0"/>
              <a:t> and Victor </a:t>
            </a:r>
            <a:r>
              <a:rPr lang="en-US" baseline="0" dirty="0" err="1" smtClean="0"/>
              <a:t>Derkach</a:t>
            </a:r>
            <a:r>
              <a:rPr lang="en-US" baseline="0" dirty="0" smtClean="0"/>
              <a:t>. In this approach the light is supplied from the top rather than from beneath of the preparation as it had been used in the most widely used DIC approach. It allowed us to easily observe cells in the superficial 100 um of the spinal cord and to conduct </a:t>
            </a:r>
            <a:r>
              <a:rPr lang="en-US" baseline="0" dirty="0" err="1" smtClean="0"/>
              <a:t>electrophysilogical</a:t>
            </a:r>
            <a:r>
              <a:rPr lang="en-US" baseline="0" dirty="0" smtClean="0"/>
              <a:t> patch clamp recordings from these cells.</a:t>
            </a:r>
            <a:endParaRPr lang="uk-UA" dirty="0"/>
          </a:p>
        </p:txBody>
      </p:sp>
    </p:spTree>
    <p:extLst>
      <p:ext uri="{BB962C8B-B14F-4D97-AF65-F5344CB8AC3E}">
        <p14:creationId xmlns:p14="http://schemas.microsoft.com/office/powerpoint/2010/main" val="207969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lecture I will center on the specific class of superficial dorsal horn nociceptive neurons that</a:t>
            </a:r>
            <a:r>
              <a:rPr lang="en-US" baseline="0" dirty="0" smtClean="0"/>
              <a:t> is called ‘projection neurons’. These are the neurons that receive nociceptive afferent inputs, can be modulated by other sensory pathways, interact with spinal cord interneurons and ultimately transmit nociceptive messages to the brain via an anterolateral tract, thus far being a main pathway ‘informing’ the brain about peripheral painful stimuli. </a:t>
            </a:r>
            <a:endParaRPr lang="en-US" dirty="0"/>
          </a:p>
        </p:txBody>
      </p:sp>
      <p:sp>
        <p:nvSpPr>
          <p:cNvPr id="4" name="Slide Number Placeholder 3"/>
          <p:cNvSpPr>
            <a:spLocks noGrp="1"/>
          </p:cNvSpPr>
          <p:nvPr>
            <p:ph type="sldNum" sz="quarter" idx="10"/>
          </p:nvPr>
        </p:nvSpPr>
        <p:spPr/>
        <p:txBody>
          <a:bodyPr/>
          <a:lstStyle/>
          <a:p>
            <a:fld id="{A3E98A6E-62E9-4AAD-B5DE-7EE6F69C0D90}" type="slidenum">
              <a:rPr lang="en-US" smtClean="0"/>
              <a:t>7</a:t>
            </a:fld>
            <a:endParaRPr lang="en-US"/>
          </a:p>
        </p:txBody>
      </p:sp>
    </p:spTree>
    <p:extLst>
      <p:ext uri="{BB962C8B-B14F-4D97-AF65-F5344CB8AC3E}">
        <p14:creationId xmlns:p14="http://schemas.microsoft.com/office/powerpoint/2010/main" val="203141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Fig.3. Visualization of lamina I neurons using infrared light-emitting diode (IR LED) illumination in the ex-vivo spinal cord preparation.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Optical part of the setup including an upright microscope, an IR LED mounted on a micromanipulator and a 3D-printed bath chamber.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The ex-vivo spinal cord glued to a golden plate (yellow) and illuminated by the IR LED (red). The scattered IR illumination is collected by the objective for the cell visualization. The dorsal root stimulating and the cell recording electrodes are located on the left and right sides of the preparation. The intact spinal cord preparation with the attached L5 dorsal root (</a:t>
            </a: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and the superficial DH neurons (</a:t>
            </a:r>
            <a:r>
              <a:rPr lang="en-US" sz="1200" b="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101E7E-6372-4B89-B28D-1D9265F4D054}" type="slidenum">
              <a:rPr lang="uk-UA" smtClean="0"/>
              <a:t>8</a:t>
            </a:fld>
            <a:endParaRPr lang="uk-UA"/>
          </a:p>
        </p:txBody>
      </p:sp>
    </p:spTree>
    <p:extLst>
      <p:ext uri="{BB962C8B-B14F-4D97-AF65-F5344CB8AC3E}">
        <p14:creationId xmlns:p14="http://schemas.microsoft.com/office/powerpoint/2010/main" val="472022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Spinal lamina I projection neurons (PNs) play important role in nociception relaying peripheral </a:t>
            </a:r>
            <a:r>
              <a:rPr lang="en-US" sz="1200" kern="1200" dirty="0" err="1" smtClean="0">
                <a:solidFill>
                  <a:schemeClr val="tx1"/>
                </a:solidFill>
                <a:effectLst/>
                <a:latin typeface="+mn-lt"/>
                <a:ea typeface="+mn-ea"/>
                <a:cs typeface="+mn-cs"/>
              </a:rPr>
              <a:t>Aδ</a:t>
            </a:r>
            <a:r>
              <a:rPr lang="en-US" sz="1200" kern="1200" dirty="0" smtClean="0">
                <a:solidFill>
                  <a:schemeClr val="tx1"/>
                </a:solidFill>
                <a:effectLst/>
                <a:latin typeface="+mn-lt"/>
                <a:ea typeface="+mn-ea"/>
                <a:cs typeface="+mn-cs"/>
              </a:rPr>
              <a:t> and C afferent inputs to the </a:t>
            </a:r>
            <a:r>
              <a:rPr lang="en-US" sz="1200" kern="1200" dirty="0" err="1" smtClean="0">
                <a:solidFill>
                  <a:schemeClr val="tx1"/>
                </a:solidFill>
                <a:effectLst/>
                <a:latin typeface="+mn-lt"/>
                <a:ea typeface="+mn-ea"/>
                <a:cs typeface="+mn-cs"/>
              </a:rPr>
              <a:t>supraspinal</a:t>
            </a:r>
            <a:r>
              <a:rPr lang="en-US" sz="1200" kern="1200" dirty="0" smtClean="0">
                <a:solidFill>
                  <a:schemeClr val="tx1"/>
                </a:solidFill>
                <a:effectLst/>
                <a:latin typeface="+mn-lt"/>
                <a:ea typeface="+mn-ea"/>
                <a:cs typeface="+mn-cs"/>
              </a:rPr>
              <a:t> centers generating sensation of pain. Their ascending axons target specific brainstem and thalamic nuclei (), which further project to the nociceptive processing areas in the amygdala, hypothalamus and primary somatosensory cortex. Thus, lamina I PNs give rise to the ascending pathways encoding emotional as well as discriminative aspects of pain.</a:t>
            </a:r>
          </a:p>
          <a:p>
            <a:r>
              <a:rPr lang="en-US" sz="1200" kern="1200" dirty="0" smtClean="0">
                <a:solidFill>
                  <a:schemeClr val="tx1"/>
                </a:solidFill>
                <a:effectLst/>
                <a:latin typeface="+mn-lt"/>
                <a:ea typeface="+mn-ea"/>
                <a:cs typeface="+mn-cs"/>
              </a:rPr>
              <a:t>Unfortunately, little is known about how these PNs encode different aspects of nociceptive information. A number of recent studies began to throw light on the dorsal horn circuitries processing specific modalities of sensory input, i.e. itch or mechanical pain (100 Ref), but it is still not clear how the major output elements of the spinal network encode detection and intensity of noxious stimuli. This knowledge of general principles of signal encoding, however, is necessary for better understanding both the physiology of nociception and pathology of pain syndromes.</a:t>
            </a:r>
          </a:p>
          <a:p>
            <a:endParaRPr lang="en-US" dirty="0" smtClean="0"/>
          </a:p>
          <a:p>
            <a:endParaRPr lang="en-US" dirty="0" smtClean="0"/>
          </a:p>
          <a:p>
            <a:r>
              <a:rPr lang="en-US" dirty="0" smtClean="0"/>
              <a:t>a | This image shows a transverse section through the contralateral side of the fourth lumbar segment of the spinal cord (L4) of a rat that received injections of two retrograde tracers: </a:t>
            </a:r>
            <a:r>
              <a:rPr lang="en-US" dirty="0" err="1" smtClean="0"/>
              <a:t>Fluorogold</a:t>
            </a:r>
            <a:r>
              <a:rPr lang="en-US" dirty="0" smtClean="0"/>
              <a:t> into the lateral parabrachial area (</a:t>
            </a:r>
            <a:r>
              <a:rPr lang="en-US" dirty="0" err="1" smtClean="0"/>
              <a:t>LPb</a:t>
            </a:r>
            <a:r>
              <a:rPr lang="en-US" dirty="0" smtClean="0"/>
              <a:t>) and cholera toxin B subunit (</a:t>
            </a:r>
            <a:r>
              <a:rPr lang="en-US" dirty="0" err="1" smtClean="0"/>
              <a:t>CTb</a:t>
            </a:r>
            <a:r>
              <a:rPr lang="en-US" dirty="0" smtClean="0"/>
              <a:t>) into the caudal ventrolateral medulla (CVLM). The section was </a:t>
            </a:r>
            <a:r>
              <a:rPr lang="en-US" dirty="0" err="1" smtClean="0"/>
              <a:t>immunostained</a:t>
            </a:r>
            <a:r>
              <a:rPr lang="en-US" dirty="0" smtClean="0"/>
              <a:t> for </a:t>
            </a:r>
            <a:r>
              <a:rPr lang="en-US" dirty="0" err="1" smtClean="0"/>
              <a:t>CTb</a:t>
            </a:r>
            <a:r>
              <a:rPr lang="en-US" dirty="0" smtClean="0"/>
              <a:t> (shown in red), </a:t>
            </a:r>
            <a:r>
              <a:rPr lang="en-US" dirty="0" err="1" smtClean="0"/>
              <a:t>Fluorogold</a:t>
            </a:r>
            <a:r>
              <a:rPr lang="en-US" dirty="0" smtClean="0"/>
              <a:t> (shown in green) and </a:t>
            </a:r>
            <a:r>
              <a:rPr lang="en-US" dirty="0" err="1" smtClean="0"/>
              <a:t>NeuN</a:t>
            </a:r>
            <a:r>
              <a:rPr lang="en-US" dirty="0" smtClean="0"/>
              <a:t> (shown in blue). Injection of tracers into both of these regions has previously been shown to label virtually all lamina I projection neurons</a:t>
            </a:r>
            <a:r>
              <a:rPr lang="en-US" baseline="30000" dirty="0" smtClean="0">
                <a:hlinkClick r:id="rId3"/>
              </a:rPr>
              <a:t>59</a:t>
            </a:r>
            <a:r>
              <a:rPr lang="en-US" dirty="0" smtClean="0"/>
              <a:t>. Cells </a:t>
            </a:r>
            <a:r>
              <a:rPr lang="en-US" dirty="0" err="1" smtClean="0"/>
              <a:t>retrogradely</a:t>
            </a:r>
            <a:r>
              <a:rPr lang="en-US" dirty="0" smtClean="0"/>
              <a:t> labelled from the </a:t>
            </a:r>
            <a:r>
              <a:rPr lang="en-US" dirty="0" err="1" smtClean="0"/>
              <a:t>LPb</a:t>
            </a:r>
            <a:r>
              <a:rPr lang="en-US" dirty="0" smtClean="0"/>
              <a:t> appear green, those labelled from the CVLM are red, and those that received label from both sites are yellow. Note that there is a high density of double-labelled cells in lamina I, but that even here they are outnumbered by other neurons (shown in blue). Lamina II contains virtually no projection cells at lumbar levels, and there are scattered </a:t>
            </a:r>
            <a:r>
              <a:rPr lang="en-US" dirty="0" err="1" smtClean="0"/>
              <a:t>retrogradely</a:t>
            </a:r>
            <a:r>
              <a:rPr lang="en-US" dirty="0" smtClean="0"/>
              <a:t> labelled cells in deeper laminae and in the lateral spinal nucleus (LSN). b | A summary of quantitative data from a series of studies of projection neurons in the L4 segment of the rat spinal cord</a:t>
            </a:r>
            <a:r>
              <a:rPr lang="en-US" baseline="30000" dirty="0" smtClean="0">
                <a:hlinkClick r:id="rId4"/>
              </a:rPr>
              <a:t>58, </a:t>
            </a:r>
            <a:r>
              <a:rPr lang="en-US" baseline="30000" dirty="0" smtClean="0">
                <a:hlinkClick r:id="rId3"/>
              </a:rPr>
              <a:t>59, </a:t>
            </a:r>
            <a:r>
              <a:rPr lang="en-US" baseline="30000" dirty="0" smtClean="0">
                <a:hlinkClick r:id="rId5"/>
              </a:rPr>
              <a:t>65, </a:t>
            </a:r>
            <a:r>
              <a:rPr lang="en-US" baseline="30000" dirty="0" smtClean="0">
                <a:hlinkClick r:id="rId6"/>
              </a:rPr>
              <a:t>66, </a:t>
            </a:r>
            <a:r>
              <a:rPr lang="en-US" baseline="30000" dirty="0" smtClean="0">
                <a:hlinkClick r:id="rId7"/>
              </a:rPr>
              <a:t>67</a:t>
            </a:r>
            <a:r>
              <a:rPr lang="en-US" dirty="0" smtClean="0"/>
              <a:t>. These data suggest that there are approximately 400 projection neurons in lamina I (~5% of the total neuronal population in this lamina)</a:t>
            </a:r>
            <a:r>
              <a:rPr lang="en-US" baseline="30000" dirty="0" smtClean="0">
                <a:hlinkClick r:id="rId8"/>
              </a:rPr>
              <a:t>116</a:t>
            </a:r>
            <a:r>
              <a:rPr lang="en-US" dirty="0" smtClean="0"/>
              <a:t> (bottom right). Most of these can be </a:t>
            </a:r>
            <a:r>
              <a:rPr lang="en-US" dirty="0" err="1" smtClean="0"/>
              <a:t>retrogradely</a:t>
            </a:r>
            <a:r>
              <a:rPr lang="en-US" dirty="0" smtClean="0"/>
              <a:t> labelled (indicated by the blue lines) following injection of tracer into the </a:t>
            </a:r>
            <a:r>
              <a:rPr lang="en-US" dirty="0" err="1" smtClean="0"/>
              <a:t>LPb</a:t>
            </a:r>
            <a:r>
              <a:rPr lang="en-US" dirty="0" smtClean="0"/>
              <a:t> or CVLM, with smaller numbers projecting to the other sites. Studies involving paired injections indicate that virtually all lamina I cells that are </a:t>
            </a:r>
            <a:r>
              <a:rPr lang="en-US" dirty="0" err="1" smtClean="0"/>
              <a:t>retrogradely</a:t>
            </a:r>
            <a:r>
              <a:rPr lang="en-US" dirty="0" smtClean="0"/>
              <a:t> labelled following tracer injection into the thalamus, periaqueductal grey matter (PAG) or nucleus of the solitary tract (NTS) also project to </a:t>
            </a:r>
            <a:r>
              <a:rPr lang="en-US" dirty="0" err="1" smtClean="0"/>
              <a:t>LPb</a:t>
            </a:r>
            <a:r>
              <a:rPr lang="en-US" dirty="0" smtClean="0"/>
              <a:t>. Note that as spinal projections to the CVLM terminate near the main bundle of ascending axons, retrograde labelling from this region may include cells labelled through uptake of tracer into </a:t>
            </a:r>
            <a:r>
              <a:rPr lang="en-US" dirty="0" err="1" smtClean="0"/>
              <a:t>fibres</a:t>
            </a:r>
            <a:r>
              <a:rPr lang="en-US" dirty="0" smtClean="0"/>
              <a:t> of passage, rather than from axon terminals. The numbers of neurokinin 1 receptor (NK1R)-expressing projection neurons in lamina III and lamina IV that can be labelled from each site are also shown (indicated by the numbers along the red lines). There are around 24 of these cells per side in the L4 segment (corresponding to ~0.1% of the neurons in this lamina</a:t>
            </a:r>
            <a:r>
              <a:rPr lang="en-US" baseline="30000" dirty="0" smtClean="0">
                <a:hlinkClick r:id="rId8"/>
              </a:rPr>
              <a:t>116</a:t>
            </a:r>
            <a:r>
              <a:rPr lang="en-US" dirty="0" smtClean="0"/>
              <a:t>). c | A horizontal section through lamina I scanned to reveal NK1R (shown in green) and the glycine receptor-associated protein </a:t>
            </a:r>
            <a:r>
              <a:rPr lang="en-US" dirty="0" err="1" smtClean="0"/>
              <a:t>gephyrin</a:t>
            </a:r>
            <a:r>
              <a:rPr lang="en-US" dirty="0" smtClean="0"/>
              <a:t> (shown in magenta). Two NK1R-positive neurons and a giant lamina I cell (outlined by </a:t>
            </a:r>
            <a:r>
              <a:rPr lang="en-US" dirty="0" err="1" smtClean="0"/>
              <a:t>gephyrin</a:t>
            </a:r>
            <a:r>
              <a:rPr lang="en-US" dirty="0" smtClean="0"/>
              <a:t> puncta) are visible. Although retrograde labelling was not performed, all lamina I neurons of this size are known to be projection cells</a:t>
            </a:r>
            <a:r>
              <a:rPr lang="en-US" baseline="30000" dirty="0" smtClean="0">
                <a:hlinkClick r:id="rId9"/>
              </a:rPr>
              <a:t>46, </a:t>
            </a:r>
            <a:r>
              <a:rPr lang="en-US" baseline="30000" dirty="0" smtClean="0">
                <a:hlinkClick r:id="rId10"/>
              </a:rPr>
              <a:t>83</a:t>
            </a:r>
            <a:r>
              <a:rPr lang="en-US" dirty="0" smtClean="0"/>
              <a:t>. d | An example of an NK1R-expressing lamina III projection neuron in a sagittal section. The cell is </a:t>
            </a:r>
            <a:r>
              <a:rPr lang="en-US" dirty="0" err="1" smtClean="0"/>
              <a:t>retrogradely</a:t>
            </a:r>
            <a:r>
              <a:rPr lang="en-US" dirty="0" smtClean="0"/>
              <a:t> labelled with </a:t>
            </a:r>
            <a:r>
              <a:rPr lang="en-US" dirty="0" err="1" smtClean="0"/>
              <a:t>CTb</a:t>
            </a:r>
            <a:r>
              <a:rPr lang="en-US" dirty="0" smtClean="0"/>
              <a:t> (shown in magenta) that had been injected into the </a:t>
            </a:r>
            <a:r>
              <a:rPr lang="en-US" dirty="0" err="1" smtClean="0"/>
              <a:t>LPb</a:t>
            </a:r>
            <a:r>
              <a:rPr lang="en-US" dirty="0" smtClean="0"/>
              <a:t>. Note the extensive dorsal dendrites that are labelled with the NK1R antibody (shown in green) and can be followed into lamina I. Several </a:t>
            </a:r>
            <a:r>
              <a:rPr lang="en-US" dirty="0" err="1" smtClean="0"/>
              <a:t>retrogradely</a:t>
            </a:r>
            <a:r>
              <a:rPr lang="en-US" dirty="0" smtClean="0"/>
              <a:t> labelled lamina I cells are also visible in this field. Part a is reproduced, with permission, from Ref. </a:t>
            </a:r>
            <a:r>
              <a:rPr lang="en-US" dirty="0" smtClean="0">
                <a:hlinkClick r:id="rId11"/>
              </a:rPr>
              <a:t>158</a:t>
            </a:r>
            <a:r>
              <a:rPr lang="en-US" dirty="0" smtClean="0"/>
              <a:t> © (2006) Elsevier. Part c is reproduced, with permission, from Ref. </a:t>
            </a:r>
            <a:r>
              <a:rPr lang="en-US" dirty="0" smtClean="0">
                <a:hlinkClick r:id="rId12"/>
              </a:rPr>
              <a:t>82</a:t>
            </a:r>
            <a:r>
              <a:rPr lang="en-US" dirty="0" smtClean="0"/>
              <a:t> © (2008) Society for Neuroscience. Part d is reproduced, with permission, from Ref. </a:t>
            </a:r>
            <a:r>
              <a:rPr lang="en-US" dirty="0" smtClean="0">
                <a:hlinkClick r:id="rId3"/>
              </a:rPr>
              <a:t>59</a:t>
            </a:r>
            <a:r>
              <a:rPr lang="en-US" dirty="0" smtClean="0"/>
              <a:t> © (2000) Wiley.</a:t>
            </a:r>
            <a:endParaRPr lang="uk-UA" dirty="0"/>
          </a:p>
        </p:txBody>
      </p:sp>
    </p:spTree>
    <p:extLst>
      <p:ext uri="{BB962C8B-B14F-4D97-AF65-F5344CB8AC3E}">
        <p14:creationId xmlns:p14="http://schemas.microsoft.com/office/powerpoint/2010/main" val="264016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33E7DA-9495-4B7E-8C8D-9D47901A72E7}"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F30A9-BACC-4751-A943-7E6FEF758342}" type="slidenum">
              <a:rPr lang="en-US" smtClean="0"/>
              <a:t>‹#›</a:t>
            </a:fld>
            <a:endParaRPr lang="en-US"/>
          </a:p>
        </p:txBody>
      </p:sp>
    </p:spTree>
    <p:extLst>
      <p:ext uri="{BB962C8B-B14F-4D97-AF65-F5344CB8AC3E}">
        <p14:creationId xmlns:p14="http://schemas.microsoft.com/office/powerpoint/2010/main" val="321353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33E7DA-9495-4B7E-8C8D-9D47901A72E7}"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F30A9-BACC-4751-A943-7E6FEF758342}" type="slidenum">
              <a:rPr lang="en-US" smtClean="0"/>
              <a:t>‹#›</a:t>
            </a:fld>
            <a:endParaRPr lang="en-US"/>
          </a:p>
        </p:txBody>
      </p:sp>
    </p:spTree>
    <p:extLst>
      <p:ext uri="{BB962C8B-B14F-4D97-AF65-F5344CB8AC3E}">
        <p14:creationId xmlns:p14="http://schemas.microsoft.com/office/powerpoint/2010/main" val="420875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33E7DA-9495-4B7E-8C8D-9D47901A72E7}"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F30A9-BACC-4751-A943-7E6FEF758342}" type="slidenum">
              <a:rPr lang="en-US" smtClean="0"/>
              <a:t>‹#›</a:t>
            </a:fld>
            <a:endParaRPr lang="en-US"/>
          </a:p>
        </p:txBody>
      </p:sp>
    </p:spTree>
    <p:extLst>
      <p:ext uri="{BB962C8B-B14F-4D97-AF65-F5344CB8AC3E}">
        <p14:creationId xmlns:p14="http://schemas.microsoft.com/office/powerpoint/2010/main" val="4075050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uk-UA" altLang="uk-UA" sz="1800" b="0" i="0" u="none" strike="noStrike" kern="1200" cap="none" spc="0" normalizeH="0" baseline="0" noProof="0" smtClean="0">
                <a:ln>
                  <a:noFill/>
                </a:ln>
                <a:solidFill>
                  <a:srgbClr val="292929"/>
                </a:solidFill>
                <a:effectLst/>
                <a:uLnTx/>
                <a:uFillTx/>
                <a:latin typeface="Arial" pitchFamily="34" charset="0"/>
                <a:ea typeface="+mn-ea"/>
                <a:cs typeface="+mn-cs"/>
              </a:endParaRPr>
            </a:p>
          </p:txBody>
        </p:sp>
        <p:sp>
          <p:nvSpPr>
            <p:cNvPr id="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uk-UA" altLang="uk-UA" sz="2400" b="0" i="0" u="none" strike="noStrike" kern="1200" cap="none" spc="0" normalizeH="0" baseline="0" noProof="0" smtClean="0">
                <a:ln>
                  <a:noFill/>
                </a:ln>
                <a:solidFill>
                  <a:srgbClr val="292929"/>
                </a:solidFill>
                <a:effectLst/>
                <a:uLnTx/>
                <a:uFillTx/>
                <a:latin typeface="Times New Roman" pitchFamily="18" charset="0"/>
                <a:ea typeface="+mn-ea"/>
                <a:cs typeface="+mn-cs"/>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uk-UA" altLang="uk-UA" sz="2400" b="0" i="0" u="none" strike="noStrike" kern="1200" cap="none" spc="0" normalizeH="0" baseline="0" noProof="0" smtClean="0">
                <a:ln>
                  <a:noFill/>
                </a:ln>
                <a:solidFill>
                  <a:srgbClr val="292929"/>
                </a:solidFill>
                <a:effectLst/>
                <a:uLnTx/>
                <a:uFillTx/>
                <a:latin typeface="Times New Roman" pitchFamily="18" charset="0"/>
                <a:ea typeface="+mn-ea"/>
                <a:cs typeface="+mn-cs"/>
              </a:endParaRPr>
            </a:p>
          </p:txBody>
        </p:sp>
        <p:sp>
          <p:nvSpPr>
            <p:cNvPr id="8" name="Freeform 10"/>
            <p:cNvSpPr>
              <a:spLocks noChangeArrowheads="1"/>
            </p:cNvSpPr>
            <p:nvPr/>
          </p:nvSpPr>
          <p:spPr bwMode="auto">
            <a:xfrm>
              <a:off x="384" y="960"/>
              <a:ext cx="144" cy="913"/>
            </a:xfrm>
            <a:custGeom>
              <a:avLst/>
              <a:gdLst>
                <a:gd name="T0" fmla="*/ 0 w 1000"/>
                <a:gd name="T1" fmla="*/ 337 h 1000"/>
                <a:gd name="T2" fmla="*/ 0 w 1000"/>
                <a:gd name="T3" fmla="*/ 337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uk-UA" sz="18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173 h 1000"/>
                <a:gd name="T6" fmla="*/ 0 w 1000"/>
                <a:gd name="T7" fmla="*/ 173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uk-UA" sz="1800" b="0" i="0" u="none" strike="noStrike" kern="1200" cap="none" spc="0" normalizeH="0" baseline="0" noProof="0">
                <a:ln>
                  <a:noFill/>
                </a:ln>
                <a:solidFill>
                  <a:srgbClr val="292929"/>
                </a:solidFill>
                <a:effectLst/>
                <a:uLnTx/>
                <a:uFillTx/>
                <a:latin typeface="Arial" pitchFamily="34" charset="0"/>
                <a:ea typeface="+mn-ea"/>
                <a:cs typeface="+mn-cs"/>
              </a:endParaRPr>
            </a:p>
          </p:txBody>
        </p:sp>
      </p:grpSp>
      <p:sp>
        <p:nvSpPr>
          <p:cNvPr id="145410" name="Rectangle 2"/>
          <p:cNvSpPr>
            <a:spLocks noGrp="1" noChangeArrowheads="1"/>
          </p:cNvSpPr>
          <p:nvPr>
            <p:ph type="subTitle" idx="1"/>
          </p:nvPr>
        </p:nvSpPr>
        <p:spPr>
          <a:xfrm>
            <a:off x="2286000" y="3581400"/>
            <a:ext cx="5638800" cy="1905000"/>
          </a:xfrm>
        </p:spPr>
        <p:txBody>
          <a:bodyPr/>
          <a:lstStyle>
            <a:lvl1pPr marL="0" indent="0">
              <a:buFont typeface="Wingdings" pitchFamily="-110" charset="2"/>
              <a:buNone/>
              <a:defRPr/>
            </a:lvl1pPr>
          </a:lstStyle>
          <a:p>
            <a:pPr lvl="0"/>
            <a:r>
              <a:rPr lang="ru-RU" noProof="0" smtClean="0"/>
              <a:t>Click to edit Master subtitle style</a:t>
            </a:r>
          </a:p>
        </p:txBody>
      </p:sp>
      <p:sp>
        <p:nvSpPr>
          <p:cNvPr id="145420" name="Rectangle 12"/>
          <p:cNvSpPr>
            <a:spLocks noGrp="1" noChangeArrowheads="1"/>
          </p:cNvSpPr>
          <p:nvPr>
            <p:ph type="ctrTitle"/>
          </p:nvPr>
        </p:nvSpPr>
        <p:spPr>
          <a:xfrm>
            <a:off x="838200" y="1443038"/>
            <a:ext cx="7086600" cy="1600200"/>
          </a:xfrm>
        </p:spPr>
        <p:txBody>
          <a:bodyPr anchor="ctr"/>
          <a:lstStyle>
            <a:lvl1pPr>
              <a:defRPr/>
            </a:lvl1pPr>
          </a:lstStyle>
          <a:p>
            <a:pPr lvl="0"/>
            <a:r>
              <a:rPr lang="ru-RU" noProof="0" smtClean="0"/>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7BBD570-C3BE-4869-8A81-6080E66D0E62}" type="datetime1">
              <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15.07.2020</a:t>
            </a:fld>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12" name="Rectangle 5"/>
          <p:cNvSpPr>
            <a:spLocks noGrp="1" noChangeArrowheads="1"/>
          </p:cNvSpPr>
          <p:nvPr>
            <p:ph type="sldNum" sz="quarter" idx="12"/>
          </p:nvPr>
        </p:nvSpPr>
        <p:spPr bwMode="auto">
          <a:xfrm>
            <a:off x="8172450" y="6453188"/>
            <a:ext cx="863600" cy="2524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196DDB-2C29-49A1-8414-F1593F23CFF9}" type="slidenum">
              <a:rPr kumimoji="0" lang="ru-RU" altLang="uk-UA" sz="1200" b="1" i="0" u="none" strike="noStrike" kern="1200" cap="none" spc="0" normalizeH="0" baseline="0" noProof="0">
                <a:ln>
                  <a:noFill/>
                </a:ln>
                <a:solidFill>
                  <a:srgbClr val="292929"/>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r>
              <a:rPr kumimoji="0" lang="en-US" altLang="uk-UA" sz="1200" b="1" i="0" u="none" strike="noStrike" kern="1200" cap="none" spc="0" normalizeH="0" baseline="0" noProof="0">
                <a:ln>
                  <a:noFill/>
                </a:ln>
                <a:solidFill>
                  <a:srgbClr val="292929"/>
                </a:solidFill>
                <a:effectLst/>
                <a:uLnTx/>
                <a:uFillTx/>
                <a:latin typeface="Arial" pitchFamily="34" charset="0"/>
                <a:ea typeface="+mn-ea"/>
                <a:cs typeface="+mn-cs"/>
              </a:rPr>
              <a:t> / 23</a:t>
            </a:r>
            <a:endParaRPr kumimoji="0" lang="ru-RU" altLang="uk-UA" sz="1200" b="1" i="0" u="none" strike="noStrike" kern="1200" cap="none" spc="0" normalizeH="0" baseline="0" noProof="0">
              <a:ln>
                <a:noFill/>
              </a:ln>
              <a:solidFill>
                <a:srgbClr val="292929"/>
              </a:solidFill>
              <a:effectLst/>
              <a:uLnTx/>
              <a:uFillTx/>
              <a:latin typeface="Arial" pitchFamily="34" charset="0"/>
              <a:ea typeface="+mn-ea"/>
              <a:cs typeface="+mn-cs"/>
            </a:endParaRPr>
          </a:p>
        </p:txBody>
      </p:sp>
    </p:spTree>
    <p:extLst>
      <p:ext uri="{BB962C8B-B14F-4D97-AF65-F5344CB8AC3E}">
        <p14:creationId xmlns:p14="http://schemas.microsoft.com/office/powerpoint/2010/main" val="12636533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38FEE21-72C1-4DE3-BB9C-9C1C6D3F7EAC}" type="datetime1">
              <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15.07.2020</a:t>
            </a:fld>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Tree>
    <p:extLst>
      <p:ext uri="{BB962C8B-B14F-4D97-AF65-F5344CB8AC3E}">
        <p14:creationId xmlns:p14="http://schemas.microsoft.com/office/powerpoint/2010/main" val="34526254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uk-U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65D2327-2278-4FB7-B9E3-AEA8C2829BB9}" type="datetime1">
              <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15.07.2020</a:t>
            </a:fld>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Tree>
    <p:extLst>
      <p:ext uri="{BB962C8B-B14F-4D97-AF65-F5344CB8AC3E}">
        <p14:creationId xmlns:p14="http://schemas.microsoft.com/office/powerpoint/2010/main" val="41466692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6CC58D8-1A28-41CC-958F-A937EB6987D9}" type="datetime1">
              <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15.07.2020</a:t>
            </a:fld>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Tree>
    <p:extLst>
      <p:ext uri="{BB962C8B-B14F-4D97-AF65-F5344CB8AC3E}">
        <p14:creationId xmlns:p14="http://schemas.microsoft.com/office/powerpoint/2010/main" val="744480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uk-U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971C4CD-59E2-4A78-9B8F-003B80E15F47}" type="datetime1">
              <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15.07.2020</a:t>
            </a:fld>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8"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Tree>
    <p:extLst>
      <p:ext uri="{BB962C8B-B14F-4D97-AF65-F5344CB8AC3E}">
        <p14:creationId xmlns:p14="http://schemas.microsoft.com/office/powerpoint/2010/main" val="9188027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196B401-D4C6-4B86-870E-6829506A6B77}" type="datetime1">
              <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15.07.2020</a:t>
            </a:fld>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4"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Tree>
    <p:extLst>
      <p:ext uri="{BB962C8B-B14F-4D97-AF65-F5344CB8AC3E}">
        <p14:creationId xmlns:p14="http://schemas.microsoft.com/office/powerpoint/2010/main" val="2444739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F4BCF9B-4C39-4AEA-BE34-323792697B34}" type="datetime1">
              <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15.07.2020</a:t>
            </a:fld>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3"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Tree>
    <p:extLst>
      <p:ext uri="{BB962C8B-B14F-4D97-AF65-F5344CB8AC3E}">
        <p14:creationId xmlns:p14="http://schemas.microsoft.com/office/powerpoint/2010/main" val="319748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uk-U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76EAFE2-22E9-4EA0-BF6F-46A1196FB315}" type="datetime1">
              <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15.07.2020</a:t>
            </a:fld>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Tree>
    <p:extLst>
      <p:ext uri="{BB962C8B-B14F-4D97-AF65-F5344CB8AC3E}">
        <p14:creationId xmlns:p14="http://schemas.microsoft.com/office/powerpoint/2010/main" val="219953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33E7DA-9495-4B7E-8C8D-9D47901A72E7}"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F30A9-BACC-4751-A943-7E6FEF758342}" type="slidenum">
              <a:rPr lang="en-US" smtClean="0"/>
              <a:t>‹#›</a:t>
            </a:fld>
            <a:endParaRPr lang="en-US"/>
          </a:p>
        </p:txBody>
      </p:sp>
    </p:spTree>
    <p:extLst>
      <p:ext uri="{BB962C8B-B14F-4D97-AF65-F5344CB8AC3E}">
        <p14:creationId xmlns:p14="http://schemas.microsoft.com/office/powerpoint/2010/main" val="223482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uk-U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2C43D22-E80E-4CBB-89A7-121CA2F065FD}" type="datetime1">
              <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15.07.2020</a:t>
            </a:fld>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Tree>
    <p:extLst>
      <p:ext uri="{BB962C8B-B14F-4D97-AF65-F5344CB8AC3E}">
        <p14:creationId xmlns:p14="http://schemas.microsoft.com/office/powerpoint/2010/main" val="1816264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1589B5C-CA33-4845-BA62-142B145911A1}" type="datetime1">
              <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15.07.2020</a:t>
            </a:fld>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Tree>
    <p:extLst>
      <p:ext uri="{BB962C8B-B14F-4D97-AF65-F5344CB8AC3E}">
        <p14:creationId xmlns:p14="http://schemas.microsoft.com/office/powerpoint/2010/main" val="4192059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4E1DA63-9E06-4153-9828-C6D69CF8EA32}" type="datetime1">
              <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15.07.2020</a:t>
            </a:fld>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Tree>
    <p:extLst>
      <p:ext uri="{BB962C8B-B14F-4D97-AF65-F5344CB8AC3E}">
        <p14:creationId xmlns:p14="http://schemas.microsoft.com/office/powerpoint/2010/main" val="30266747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33E7DA-9495-4B7E-8C8D-9D47901A72E7}"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F30A9-BACC-4751-A943-7E6FEF758342}" type="slidenum">
              <a:rPr lang="en-US" smtClean="0"/>
              <a:t>‹#›</a:t>
            </a:fld>
            <a:endParaRPr lang="en-US"/>
          </a:p>
        </p:txBody>
      </p:sp>
    </p:spTree>
    <p:extLst>
      <p:ext uri="{BB962C8B-B14F-4D97-AF65-F5344CB8AC3E}">
        <p14:creationId xmlns:p14="http://schemas.microsoft.com/office/powerpoint/2010/main" val="338648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33E7DA-9495-4B7E-8C8D-9D47901A72E7}"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F30A9-BACC-4751-A943-7E6FEF758342}" type="slidenum">
              <a:rPr lang="en-US" smtClean="0"/>
              <a:t>‹#›</a:t>
            </a:fld>
            <a:endParaRPr lang="en-US"/>
          </a:p>
        </p:txBody>
      </p:sp>
    </p:spTree>
    <p:extLst>
      <p:ext uri="{BB962C8B-B14F-4D97-AF65-F5344CB8AC3E}">
        <p14:creationId xmlns:p14="http://schemas.microsoft.com/office/powerpoint/2010/main" val="3646745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33E7DA-9495-4B7E-8C8D-9D47901A72E7}" type="datetimeFigureOut">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F30A9-BACC-4751-A943-7E6FEF758342}" type="slidenum">
              <a:rPr lang="en-US" smtClean="0"/>
              <a:t>‹#›</a:t>
            </a:fld>
            <a:endParaRPr lang="en-US"/>
          </a:p>
        </p:txBody>
      </p:sp>
    </p:spTree>
    <p:extLst>
      <p:ext uri="{BB962C8B-B14F-4D97-AF65-F5344CB8AC3E}">
        <p14:creationId xmlns:p14="http://schemas.microsoft.com/office/powerpoint/2010/main" val="54406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33E7DA-9495-4B7E-8C8D-9D47901A72E7}" type="datetimeFigureOut">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F30A9-BACC-4751-A943-7E6FEF758342}" type="slidenum">
              <a:rPr lang="en-US" smtClean="0"/>
              <a:t>‹#›</a:t>
            </a:fld>
            <a:endParaRPr lang="en-US"/>
          </a:p>
        </p:txBody>
      </p:sp>
    </p:spTree>
    <p:extLst>
      <p:ext uri="{BB962C8B-B14F-4D97-AF65-F5344CB8AC3E}">
        <p14:creationId xmlns:p14="http://schemas.microsoft.com/office/powerpoint/2010/main" val="3766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3E7DA-9495-4B7E-8C8D-9D47901A72E7}" type="datetimeFigureOut">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F30A9-BACC-4751-A943-7E6FEF758342}" type="slidenum">
              <a:rPr lang="en-US" smtClean="0"/>
              <a:t>‹#›</a:t>
            </a:fld>
            <a:endParaRPr lang="en-US"/>
          </a:p>
        </p:txBody>
      </p:sp>
    </p:spTree>
    <p:extLst>
      <p:ext uri="{BB962C8B-B14F-4D97-AF65-F5344CB8AC3E}">
        <p14:creationId xmlns:p14="http://schemas.microsoft.com/office/powerpoint/2010/main" val="2917963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33E7DA-9495-4B7E-8C8D-9D47901A72E7}"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F30A9-BACC-4751-A943-7E6FEF758342}" type="slidenum">
              <a:rPr lang="en-US" smtClean="0"/>
              <a:t>‹#›</a:t>
            </a:fld>
            <a:endParaRPr lang="en-US"/>
          </a:p>
        </p:txBody>
      </p:sp>
    </p:spTree>
    <p:extLst>
      <p:ext uri="{BB962C8B-B14F-4D97-AF65-F5344CB8AC3E}">
        <p14:creationId xmlns:p14="http://schemas.microsoft.com/office/powerpoint/2010/main" val="163948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33E7DA-9495-4B7E-8C8D-9D47901A72E7}"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F30A9-BACC-4751-A943-7E6FEF758342}" type="slidenum">
              <a:rPr lang="en-US" smtClean="0"/>
              <a:t>‹#›</a:t>
            </a:fld>
            <a:endParaRPr lang="en-US"/>
          </a:p>
        </p:txBody>
      </p:sp>
    </p:spTree>
    <p:extLst>
      <p:ext uri="{BB962C8B-B14F-4D97-AF65-F5344CB8AC3E}">
        <p14:creationId xmlns:p14="http://schemas.microsoft.com/office/powerpoint/2010/main" val="3622098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3E7DA-9495-4B7E-8C8D-9D47901A72E7}" type="datetimeFigureOut">
              <a:rPr lang="en-US" smtClean="0"/>
              <a:t>7/15/2020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30A9-BACC-4751-A943-7E6FEF758342}" type="slidenum">
              <a:rPr lang="en-US" smtClean="0"/>
              <a:t>‹#›</a:t>
            </a:fld>
            <a:endParaRPr lang="en-US"/>
          </a:p>
        </p:txBody>
      </p:sp>
    </p:spTree>
    <p:extLst>
      <p:ext uri="{BB962C8B-B14F-4D97-AF65-F5344CB8AC3E}">
        <p14:creationId xmlns:p14="http://schemas.microsoft.com/office/powerpoint/2010/main" val="3573093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uk-UA" altLang="uk-UA" sz="2400" b="0" i="0" u="none" strike="noStrike" kern="1200" cap="none" spc="0" normalizeH="0" baseline="0" noProof="0" smtClean="0">
              <a:ln>
                <a:noFill/>
              </a:ln>
              <a:solidFill>
                <a:srgbClr val="292929"/>
              </a:solidFill>
              <a:effectLst/>
              <a:uLnTx/>
              <a:uFillTx/>
              <a:latin typeface="Times New Roman" pitchFamily="18" charset="0"/>
              <a:ea typeface="+mn-ea"/>
              <a:cs typeface="+mn-cs"/>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uk-UA" altLang="uk-UA" sz="2400" b="0" i="0" u="none" strike="noStrike" kern="1200" cap="none" spc="0" normalizeH="0" baseline="0" noProof="0" smtClean="0">
              <a:ln>
                <a:noFill/>
              </a:ln>
              <a:solidFill>
                <a:srgbClr val="292929"/>
              </a:solidFill>
              <a:effectLst/>
              <a:uLnTx/>
              <a:uFillTx/>
              <a:latin typeface="Times New Roman" pitchFamily="18" charset="0"/>
              <a:ea typeface="+mn-ea"/>
              <a:cs typeface="+mn-cs"/>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ltLang="uk-UA" smtClean="0"/>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uk-UA" smtClean="0"/>
              <a:t>Click to edit Master text styles</a:t>
            </a:r>
          </a:p>
          <a:p>
            <a:pPr lvl="1"/>
            <a:r>
              <a:rPr lang="ru-RU" altLang="uk-UA" smtClean="0"/>
              <a:t>Second level</a:t>
            </a:r>
          </a:p>
          <a:p>
            <a:pPr lvl="2"/>
            <a:r>
              <a:rPr lang="ru-RU" altLang="uk-UA" smtClean="0"/>
              <a:t>Third level</a:t>
            </a:r>
          </a:p>
          <a:p>
            <a:pPr lvl="3"/>
            <a:r>
              <a:rPr lang="ru-RU" altLang="uk-UA" smtClean="0"/>
              <a:t>Fourth level</a:t>
            </a:r>
          </a:p>
          <a:p>
            <a:pPr lvl="4"/>
            <a:r>
              <a:rPr lang="ru-RU" altLang="uk-UA" smtClean="0"/>
              <a:t>Fifth level</a:t>
            </a:r>
          </a:p>
        </p:txBody>
      </p:sp>
      <p:sp>
        <p:nvSpPr>
          <p:cNvPr id="144390"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17F81-41A0-4A3E-89E0-0EE33E22A7FD}" type="datetime1">
              <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15.07.2020</a:t>
            </a:fld>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144391"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uk-UA" sz="10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1032"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uk-UA" sz="18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1033"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uk-UA" sz="18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19" name="Rectangle 5"/>
          <p:cNvSpPr>
            <a:spLocks noChangeArrowheads="1"/>
          </p:cNvSpPr>
          <p:nvPr/>
        </p:nvSpPr>
        <p:spPr bwMode="auto">
          <a:xfrm>
            <a:off x="8172450" y="6453188"/>
            <a:ext cx="8636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9AC0AE-B95D-4762-B12D-0CBA8B4F18A3}" type="slidenum">
              <a:rPr kumimoji="0" lang="ru-RU" altLang="uk-UA" sz="1200" b="1" i="0" u="none" strike="noStrike" kern="1200" cap="none" spc="0" normalizeH="0" baseline="0" noProof="0" smtClean="0">
                <a:ln>
                  <a:noFill/>
                </a:ln>
                <a:solidFill>
                  <a:srgbClr val="292929"/>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r>
              <a:rPr kumimoji="0" lang="en-US" altLang="uk-UA" sz="1200" b="1" i="0" u="none" strike="noStrike" kern="1200" cap="none" spc="0" normalizeH="0" baseline="0" noProof="0" smtClean="0">
                <a:ln>
                  <a:noFill/>
                </a:ln>
                <a:solidFill>
                  <a:srgbClr val="292929"/>
                </a:solidFill>
                <a:effectLst/>
                <a:uLnTx/>
                <a:uFillTx/>
                <a:latin typeface="Arial" pitchFamily="34" charset="0"/>
                <a:ea typeface="+mn-ea"/>
                <a:cs typeface="+mn-cs"/>
              </a:rPr>
              <a:t> / 23</a:t>
            </a:r>
            <a:endParaRPr kumimoji="0" lang="ru-RU" altLang="uk-UA" sz="1200" b="1" i="0" u="none" strike="noStrike" kern="1200" cap="none" spc="0" normalizeH="0" baseline="0" noProof="0" smtClean="0">
              <a:ln>
                <a:noFill/>
              </a:ln>
              <a:solidFill>
                <a:srgbClr val="292929"/>
              </a:solidFill>
              <a:effectLst/>
              <a:uLnTx/>
              <a:uFillTx/>
              <a:latin typeface="Arial" pitchFamily="34" charset="0"/>
              <a:ea typeface="+mn-ea"/>
              <a:cs typeface="+mn-cs"/>
            </a:endParaRPr>
          </a:p>
        </p:txBody>
      </p:sp>
    </p:spTree>
    <p:extLst>
      <p:ext uri="{BB962C8B-B14F-4D97-AF65-F5344CB8AC3E}">
        <p14:creationId xmlns:p14="http://schemas.microsoft.com/office/powerpoint/2010/main" val="2531895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110"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110"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110"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110" charset="2"/>
        <a:buChar char="n"/>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22960" y="1412875"/>
            <a:ext cx="6978801" cy="1223963"/>
          </a:xfrm>
        </p:spPr>
        <p:txBody>
          <a:bodyPr/>
          <a:lstStyle/>
          <a:p>
            <a:pPr algn="ctr"/>
            <a:r>
              <a:rPr lang="en-US" sz="2800" b="1" dirty="0">
                <a:latin typeface="Times New Roman" panose="02020603050405020304" pitchFamily="18" charset="0"/>
                <a:ea typeface="Calibri" panose="020F0502020204030204" pitchFamily="34" charset="0"/>
              </a:rPr>
              <a:t>Distinct mechanisms of signal processing by lamina I </a:t>
            </a:r>
            <a:r>
              <a:rPr lang="en-US" sz="2800" b="1" dirty="0" err="1">
                <a:latin typeface="Times New Roman" panose="02020603050405020304" pitchFamily="18" charset="0"/>
                <a:ea typeface="Calibri" panose="020F0502020204030204" pitchFamily="34" charset="0"/>
              </a:rPr>
              <a:t>spino</a:t>
            </a:r>
            <a:r>
              <a:rPr lang="en-US" sz="2800" b="1" dirty="0">
                <a:latin typeface="Times New Roman" panose="02020603050405020304" pitchFamily="18" charset="0"/>
                <a:ea typeface="Calibri" panose="020F0502020204030204" pitchFamily="34" charset="0"/>
              </a:rPr>
              <a:t>-parabrachial neurons</a:t>
            </a:r>
            <a:endParaRPr lang="uk-UA" sz="2800" dirty="0"/>
          </a:p>
        </p:txBody>
      </p:sp>
      <p:sp>
        <p:nvSpPr>
          <p:cNvPr id="5123" name="Rectangle 3"/>
          <p:cNvSpPr>
            <a:spLocks noGrp="1" noChangeArrowheads="1"/>
          </p:cNvSpPr>
          <p:nvPr>
            <p:ph type="subTitle" idx="1"/>
          </p:nvPr>
        </p:nvSpPr>
        <p:spPr>
          <a:xfrm>
            <a:off x="2449719" y="3212976"/>
            <a:ext cx="4491757" cy="1223962"/>
          </a:xfrm>
        </p:spPr>
        <p:txBody>
          <a:bodyPr/>
          <a:lstStyle/>
          <a:p>
            <a:pPr algn="ctr" eaLnBrk="1" hangingPunct="1">
              <a:lnSpc>
                <a:spcPct val="90000"/>
              </a:lnSpc>
              <a:buFont typeface="Wingdings" pitchFamily="2" charset="2"/>
              <a:buNone/>
            </a:pPr>
            <a:r>
              <a:rPr lang="en-US" altLang="uk-UA" sz="2400" dirty="0" smtClean="0"/>
              <a:t>Pavel </a:t>
            </a:r>
            <a:r>
              <a:rPr lang="en-US" altLang="uk-UA" sz="2400" dirty="0" err="1" smtClean="0"/>
              <a:t>Belan</a:t>
            </a:r>
            <a:endParaRPr lang="uk-UA" altLang="uk-UA" sz="2400" dirty="0" smtClean="0"/>
          </a:p>
          <a:p>
            <a:pPr algn="ctr" eaLnBrk="1" hangingPunct="1">
              <a:lnSpc>
                <a:spcPct val="90000"/>
              </a:lnSpc>
              <a:buFont typeface="Wingdings" pitchFamily="2" charset="2"/>
              <a:buNone/>
            </a:pPr>
            <a:r>
              <a:rPr lang="en-US" altLang="uk-UA" sz="1800" dirty="0" err="1" smtClean="0"/>
              <a:t>Bogomoletz</a:t>
            </a:r>
            <a:r>
              <a:rPr lang="en-US" altLang="uk-UA" sz="1800" dirty="0" smtClean="0"/>
              <a:t> Institute of Physiology</a:t>
            </a:r>
          </a:p>
          <a:p>
            <a:pPr algn="ctr" eaLnBrk="1" hangingPunct="1">
              <a:lnSpc>
                <a:spcPct val="90000"/>
              </a:lnSpc>
              <a:buFont typeface="Wingdings" pitchFamily="2" charset="2"/>
              <a:buNone/>
            </a:pPr>
            <a:r>
              <a:rPr lang="en-US" altLang="uk-UA" sz="1800" dirty="0" smtClean="0"/>
              <a:t>Kyiv, Ukraine</a:t>
            </a:r>
            <a:endParaRPr lang="ru-RU" altLang="uk-UA" sz="1800" dirty="0" smtClean="0"/>
          </a:p>
        </p:txBody>
      </p:sp>
      <p:sp>
        <p:nvSpPr>
          <p:cNvPr id="5124" name="Rectangle 4"/>
          <p:cNvSpPr>
            <a:spLocks noChangeArrowheads="1"/>
          </p:cNvSpPr>
          <p:nvPr/>
        </p:nvSpPr>
        <p:spPr bwMode="auto">
          <a:xfrm>
            <a:off x="3958607" y="5733256"/>
            <a:ext cx="18389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pitchFamily="34" charset="0"/>
              </a:defRPr>
            </a:lvl9pPr>
          </a:lstStyle>
          <a:p>
            <a:pPr algn="ctr" eaLnBrk="1" hangingPunct="1">
              <a:spcBef>
                <a:spcPct val="0"/>
              </a:spcBef>
              <a:buClrTx/>
              <a:buSzTx/>
              <a:buFontTx/>
              <a:buNone/>
            </a:pPr>
            <a:r>
              <a:rPr lang="en-US" altLang="uk-UA" sz="1800" dirty="0" smtClean="0"/>
              <a:t>Kyiv, Ukraine</a:t>
            </a:r>
            <a:endParaRPr lang="en-US" altLang="uk-UA" sz="1800" dirty="0"/>
          </a:p>
          <a:p>
            <a:pPr algn="ctr" eaLnBrk="1" hangingPunct="1">
              <a:spcBef>
                <a:spcPct val="0"/>
              </a:spcBef>
              <a:buClrTx/>
              <a:buSzTx/>
              <a:buFontTx/>
              <a:buNone/>
            </a:pPr>
            <a:r>
              <a:rPr lang="en-US" altLang="uk-UA" sz="1800" noProof="0" dirty="0" smtClean="0"/>
              <a:t>October</a:t>
            </a:r>
            <a:r>
              <a:rPr kumimoji="0" lang="en-US" altLang="uk-UA" sz="1800" b="0" i="0" u="none" strike="noStrike" kern="1200" cap="none" spc="0" normalizeH="0" noProof="0" dirty="0" smtClean="0">
                <a:ln>
                  <a:noFill/>
                </a:ln>
                <a:solidFill>
                  <a:srgbClr val="292929"/>
                </a:solidFill>
                <a:effectLst/>
                <a:uLnTx/>
                <a:uFillTx/>
                <a:latin typeface="Arial" pitchFamily="34" charset="0"/>
                <a:ea typeface="+mn-ea"/>
                <a:cs typeface="+mn-cs"/>
              </a:rPr>
              <a:t> 1, </a:t>
            </a:r>
            <a:r>
              <a:rPr kumimoji="0" lang="uk-UA" altLang="uk-UA" sz="1800" b="0" i="0" u="none" strike="noStrike" kern="1200" cap="none" spc="0" normalizeH="0" baseline="0" noProof="0" dirty="0" smtClean="0">
                <a:ln>
                  <a:noFill/>
                </a:ln>
                <a:solidFill>
                  <a:srgbClr val="292929"/>
                </a:solidFill>
                <a:effectLst/>
                <a:uLnTx/>
                <a:uFillTx/>
                <a:latin typeface="Arial" pitchFamily="34" charset="0"/>
                <a:ea typeface="+mn-ea"/>
                <a:cs typeface="+mn-cs"/>
              </a:rPr>
              <a:t>201</a:t>
            </a:r>
            <a:r>
              <a:rPr lang="en-US" altLang="uk-UA" sz="1800" dirty="0">
                <a:solidFill>
                  <a:srgbClr val="292929"/>
                </a:solidFill>
              </a:rPr>
              <a:t>9</a:t>
            </a:r>
            <a:endParaRPr kumimoji="0" lang="ru-RU" altLang="uk-UA" sz="1800" b="0" i="0" u="none" strike="noStrike" kern="1200" cap="none" spc="0" normalizeH="0" baseline="0" noProof="0" dirty="0">
              <a:ln>
                <a:noFill/>
              </a:ln>
              <a:solidFill>
                <a:srgbClr val="292929"/>
              </a:solidFill>
              <a:effectLst/>
              <a:uLnTx/>
              <a:uFillTx/>
              <a:latin typeface="Arial" pitchFamily="34" charset="0"/>
              <a:ea typeface="+mn-ea"/>
              <a:cs typeface="+mn-cs"/>
            </a:endParaRPr>
          </a:p>
        </p:txBody>
      </p:sp>
      <p:pic>
        <p:nvPicPr>
          <p:cNvPr id="5125" name="Picture 9" descr="Biph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668" y="4530265"/>
            <a:ext cx="1414463"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cstate="print"/>
          <a:stretch>
            <a:fillRect/>
          </a:stretch>
        </p:blipFill>
        <p:spPr>
          <a:xfrm>
            <a:off x="404384" y="5733157"/>
            <a:ext cx="2314575" cy="646430"/>
          </a:xfrm>
          <a:prstGeom prst="rect">
            <a:avLst/>
          </a:prstGeom>
        </p:spPr>
      </p:pic>
    </p:spTree>
    <p:extLst>
      <p:ext uri="{BB962C8B-B14F-4D97-AF65-F5344CB8AC3E}">
        <p14:creationId xmlns:p14="http://schemas.microsoft.com/office/powerpoint/2010/main" val="64671772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3464" y="113690"/>
            <a:ext cx="7788094" cy="954107"/>
          </a:xfrm>
          <a:prstGeom prst="rect">
            <a:avLst/>
          </a:prstGeom>
        </p:spPr>
        <p:txBody>
          <a:bodyPr wrap="none">
            <a:spAutoFit/>
          </a:bodyPr>
          <a:lstStyle/>
          <a:p>
            <a:pPr algn="ctr"/>
            <a:r>
              <a:rPr lang="en-US" sz="2800" dirty="0" smtClean="0"/>
              <a:t>Retrograde labeling of nociceptive projection</a:t>
            </a:r>
          </a:p>
          <a:p>
            <a:pPr algn="ctr"/>
            <a:r>
              <a:rPr lang="en-US" sz="2800" dirty="0" smtClean="0"/>
              <a:t>spinal cord neurons by injection in parabrachial area</a:t>
            </a:r>
            <a:endParaRPr lang="uk-UA" sz="2800" dirty="0"/>
          </a:p>
        </p:txBody>
      </p:sp>
      <p:grpSp>
        <p:nvGrpSpPr>
          <p:cNvPr id="10" name="Group 9"/>
          <p:cNvGrpSpPr/>
          <p:nvPr/>
        </p:nvGrpSpPr>
        <p:grpSpPr>
          <a:xfrm>
            <a:off x="403509" y="1404592"/>
            <a:ext cx="8367738" cy="4087922"/>
            <a:chOff x="290385" y="2196446"/>
            <a:chExt cx="8367738" cy="408792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53" y="2196446"/>
              <a:ext cx="7724970" cy="4087922"/>
            </a:xfrm>
            <a:prstGeom prst="rect">
              <a:avLst/>
            </a:prstGeom>
          </p:spPr>
        </p:pic>
        <p:sp>
          <p:nvSpPr>
            <p:cNvPr id="3" name="TextBox 2"/>
            <p:cNvSpPr txBox="1"/>
            <p:nvPr/>
          </p:nvSpPr>
          <p:spPr>
            <a:xfrm>
              <a:off x="375607" y="2450969"/>
              <a:ext cx="1720272" cy="646331"/>
            </a:xfrm>
            <a:prstGeom prst="rect">
              <a:avLst/>
            </a:prstGeom>
            <a:noFill/>
          </p:spPr>
          <p:txBody>
            <a:bodyPr wrap="square" rtlCol="0">
              <a:spAutoFit/>
            </a:bodyPr>
            <a:lstStyle/>
            <a:p>
              <a:r>
                <a:rPr lang="en-US" dirty="0" err="1" smtClean="0"/>
                <a:t>Fluorogold</a:t>
              </a:r>
              <a:r>
                <a:rPr lang="en-US" dirty="0" smtClean="0"/>
                <a:t> (FG)</a:t>
              </a:r>
            </a:p>
            <a:p>
              <a:r>
                <a:rPr lang="en-US" dirty="0" smtClean="0"/>
                <a:t>AAV9-GFP</a:t>
              </a:r>
              <a:endParaRPr lang="en-US" dirty="0"/>
            </a:p>
          </p:txBody>
        </p:sp>
        <p:sp>
          <p:nvSpPr>
            <p:cNvPr id="6" name="Rectangle 5"/>
            <p:cNvSpPr/>
            <p:nvPr/>
          </p:nvSpPr>
          <p:spPr>
            <a:xfrm>
              <a:off x="290385" y="3231978"/>
              <a:ext cx="1805494" cy="369332"/>
            </a:xfrm>
            <a:prstGeom prst="rect">
              <a:avLst/>
            </a:prstGeom>
          </p:spPr>
          <p:txBody>
            <a:bodyPr wrap="none">
              <a:spAutoFit/>
            </a:bodyPr>
            <a:lstStyle/>
            <a:p>
              <a:r>
                <a:rPr lang="en-US" dirty="0" smtClean="0"/>
                <a:t>Parabrachial </a:t>
              </a:r>
              <a:r>
                <a:rPr lang="en-US" dirty="0"/>
                <a:t>area</a:t>
              </a:r>
            </a:p>
          </p:txBody>
        </p:sp>
        <p:sp>
          <p:nvSpPr>
            <p:cNvPr id="7" name="Rectangle 6"/>
            <p:cNvSpPr/>
            <p:nvPr/>
          </p:nvSpPr>
          <p:spPr>
            <a:xfrm>
              <a:off x="790782" y="5541415"/>
              <a:ext cx="3876510" cy="646331"/>
            </a:xfrm>
            <a:prstGeom prst="rect">
              <a:avLst/>
            </a:prstGeom>
          </p:spPr>
          <p:txBody>
            <a:bodyPr wrap="none">
              <a:spAutoFit/>
            </a:bodyPr>
            <a:lstStyle/>
            <a:p>
              <a:pPr algn="ctr"/>
              <a:r>
                <a:rPr lang="en-US" dirty="0" smtClean="0"/>
                <a:t>Retrograde transport of</a:t>
              </a:r>
            </a:p>
            <a:p>
              <a:pPr algn="ctr"/>
              <a:r>
                <a:rPr lang="en-US" dirty="0" smtClean="0"/>
                <a:t>FG or AAV9-GFP to</a:t>
              </a:r>
              <a:r>
                <a:rPr lang="ru-RU" dirty="0" smtClean="0"/>
                <a:t> </a:t>
              </a:r>
              <a:r>
                <a:rPr lang="en-US" dirty="0" smtClean="0"/>
                <a:t>soma of lumbar PNs</a:t>
              </a:r>
              <a:endParaRPr lang="en-US" dirty="0"/>
            </a:p>
          </p:txBody>
        </p:sp>
        <p:sp>
          <p:nvSpPr>
            <p:cNvPr id="8" name="Rectangle 7"/>
            <p:cNvSpPr/>
            <p:nvPr/>
          </p:nvSpPr>
          <p:spPr>
            <a:xfrm>
              <a:off x="3516371" y="3765436"/>
              <a:ext cx="2108269" cy="369332"/>
            </a:xfrm>
            <a:prstGeom prst="rect">
              <a:avLst/>
            </a:prstGeom>
          </p:spPr>
          <p:txBody>
            <a:bodyPr wrap="none">
              <a:spAutoFit/>
            </a:bodyPr>
            <a:lstStyle/>
            <a:p>
              <a:pPr algn="ctr"/>
              <a:r>
                <a:rPr lang="en-US" dirty="0"/>
                <a:t>L</a:t>
              </a:r>
              <a:r>
                <a:rPr lang="en-US" dirty="0" smtClean="0"/>
                <a:t>umbar lamina I PNs</a:t>
              </a:r>
              <a:endParaRPr lang="en-US" dirty="0"/>
            </a:p>
          </p:txBody>
        </p:sp>
        <p:sp>
          <p:nvSpPr>
            <p:cNvPr id="9" name="Rectangle 8"/>
            <p:cNvSpPr/>
            <p:nvPr/>
          </p:nvSpPr>
          <p:spPr>
            <a:xfrm>
              <a:off x="4561993" y="5268437"/>
              <a:ext cx="1401025" cy="369332"/>
            </a:xfrm>
            <a:prstGeom prst="rect">
              <a:avLst/>
            </a:prstGeom>
          </p:spPr>
          <p:txBody>
            <a:bodyPr wrap="none">
              <a:spAutoFit/>
            </a:bodyPr>
            <a:lstStyle/>
            <a:p>
              <a:pPr algn="ctr"/>
              <a:r>
                <a:rPr lang="en-US" dirty="0" smtClean="0"/>
                <a:t>Interneurons</a:t>
              </a:r>
              <a:endParaRPr lang="en-US" dirty="0"/>
            </a:p>
          </p:txBody>
        </p:sp>
      </p:grpSp>
    </p:spTree>
    <p:extLst>
      <p:ext uri="{BB962C8B-B14F-4D97-AF65-F5344CB8AC3E}">
        <p14:creationId xmlns:p14="http://schemas.microsoft.com/office/powerpoint/2010/main" val="3821742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7766" y="1600192"/>
            <a:ext cx="8695277" cy="2750936"/>
          </a:xfrm>
          <a:prstGeom prst="rect">
            <a:avLst/>
          </a:prstGeom>
        </p:spPr>
      </p:pic>
      <p:sp>
        <p:nvSpPr>
          <p:cNvPr id="5" name="Rectangle 4"/>
          <p:cNvSpPr/>
          <p:nvPr/>
        </p:nvSpPr>
        <p:spPr>
          <a:xfrm>
            <a:off x="1331364" y="236439"/>
            <a:ext cx="6994489" cy="830997"/>
          </a:xfrm>
          <a:prstGeom prst="rect">
            <a:avLst/>
          </a:prstGeom>
        </p:spPr>
        <p:txBody>
          <a:bodyPr wrap="square">
            <a:spAutoFit/>
          </a:bodyPr>
          <a:lstStyle/>
          <a:p>
            <a:pPr algn="ctr"/>
            <a:r>
              <a:rPr lang="en-US" sz="2400" dirty="0" smtClean="0">
                <a:latin typeface="Arial" panose="020B0604020202020204" pitchFamily="34" charset="0"/>
                <a:ea typeface="Calibri" panose="020F0502020204030204" pitchFamily="34" charset="0"/>
                <a:cs typeface="Arial" panose="020B0604020202020204" pitchFamily="34" charset="0"/>
              </a:rPr>
              <a:t>Schematic </a:t>
            </a:r>
            <a:r>
              <a:rPr lang="en-US" sz="2400" dirty="0">
                <a:latin typeface="Arial" panose="020B0604020202020204" pitchFamily="34" charset="0"/>
                <a:ea typeface="Calibri" panose="020F0502020204030204" pitchFamily="34" charset="0"/>
                <a:cs typeface="Arial" panose="020B0604020202020204" pitchFamily="34" charset="0"/>
              </a:rPr>
              <a:t>illustration of experimental </a:t>
            </a:r>
            <a:r>
              <a:rPr lang="en-US" sz="2400" dirty="0" smtClean="0">
                <a:latin typeface="Arial" panose="020B0604020202020204" pitchFamily="34" charset="0"/>
                <a:ea typeface="Calibri" panose="020F0502020204030204" pitchFamily="34" charset="0"/>
                <a:cs typeface="Arial" panose="020B0604020202020204" pitchFamily="34" charset="0"/>
              </a:rPr>
              <a:t>design and projection neuron labeling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953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38349" y="4094868"/>
            <a:ext cx="6355577" cy="2729568"/>
          </a:xfrm>
          <a:prstGeom prst="rect">
            <a:avLst/>
          </a:prstGeom>
        </p:spPr>
      </p:pic>
      <p:sp>
        <p:nvSpPr>
          <p:cNvPr id="8" name="Rectangle 7"/>
          <p:cNvSpPr/>
          <p:nvPr/>
        </p:nvSpPr>
        <p:spPr>
          <a:xfrm>
            <a:off x="951791" y="0"/>
            <a:ext cx="7172587" cy="830997"/>
          </a:xfrm>
          <a:prstGeom prst="rect">
            <a:avLst/>
          </a:prstGeom>
        </p:spPr>
        <p:txBody>
          <a:bodyPr wrap="square">
            <a:spAutoFit/>
          </a:bodyPr>
          <a:lstStyle/>
          <a:p>
            <a:pPr algn="ctr"/>
            <a:r>
              <a:rPr lang="en-US" sz="2400" dirty="0" smtClean="0"/>
              <a:t>High output projection neurons as main output of  spinal cord</a:t>
            </a:r>
            <a:endParaRPr lang="uk-UA" sz="2400" dirty="0"/>
          </a:p>
        </p:txBody>
      </p:sp>
      <p:grpSp>
        <p:nvGrpSpPr>
          <p:cNvPr id="12" name="Group 11"/>
          <p:cNvGrpSpPr/>
          <p:nvPr/>
        </p:nvGrpSpPr>
        <p:grpSpPr>
          <a:xfrm>
            <a:off x="838349" y="797495"/>
            <a:ext cx="3602084" cy="1790804"/>
            <a:chOff x="838349" y="797495"/>
            <a:chExt cx="3602084" cy="1790804"/>
          </a:xfrm>
        </p:grpSpPr>
        <p:pic>
          <p:nvPicPr>
            <p:cNvPr id="4" name="Picture 3"/>
            <p:cNvPicPr>
              <a:picLocks noChangeAspect="1"/>
            </p:cNvPicPr>
            <p:nvPr/>
          </p:nvPicPr>
          <p:blipFill>
            <a:blip r:embed="rId4"/>
            <a:stretch>
              <a:fillRect/>
            </a:stretch>
          </p:blipFill>
          <p:spPr>
            <a:xfrm>
              <a:off x="838349" y="830997"/>
              <a:ext cx="3602084" cy="1757302"/>
            </a:xfrm>
            <a:prstGeom prst="rect">
              <a:avLst/>
            </a:prstGeom>
          </p:spPr>
        </p:pic>
        <p:sp>
          <p:nvSpPr>
            <p:cNvPr id="9" name="Rectangle 8"/>
            <p:cNvSpPr/>
            <p:nvPr/>
          </p:nvSpPr>
          <p:spPr>
            <a:xfrm>
              <a:off x="838349" y="797495"/>
              <a:ext cx="366996" cy="31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4" name="Group 13"/>
          <p:cNvGrpSpPr/>
          <p:nvPr/>
        </p:nvGrpSpPr>
        <p:grpSpPr>
          <a:xfrm>
            <a:off x="4937712" y="755929"/>
            <a:ext cx="3570381" cy="3536672"/>
            <a:chOff x="4937712" y="755929"/>
            <a:chExt cx="3570381" cy="3536672"/>
          </a:xfrm>
        </p:grpSpPr>
        <p:pic>
          <p:nvPicPr>
            <p:cNvPr id="7" name="Picture 6"/>
            <p:cNvPicPr>
              <a:picLocks noChangeAspect="1"/>
            </p:cNvPicPr>
            <p:nvPr/>
          </p:nvPicPr>
          <p:blipFill>
            <a:blip r:embed="rId5"/>
            <a:stretch>
              <a:fillRect/>
            </a:stretch>
          </p:blipFill>
          <p:spPr>
            <a:xfrm>
              <a:off x="4954950" y="797495"/>
              <a:ext cx="3553143" cy="3495106"/>
            </a:xfrm>
            <a:prstGeom prst="rect">
              <a:avLst/>
            </a:prstGeom>
          </p:spPr>
        </p:pic>
        <p:sp>
          <p:nvSpPr>
            <p:cNvPr id="10" name="Rectangle 9"/>
            <p:cNvSpPr/>
            <p:nvPr/>
          </p:nvSpPr>
          <p:spPr>
            <a:xfrm>
              <a:off x="4937712" y="755929"/>
              <a:ext cx="366996" cy="35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3" name="Group 12"/>
          <p:cNvGrpSpPr/>
          <p:nvPr/>
        </p:nvGrpSpPr>
        <p:grpSpPr>
          <a:xfrm>
            <a:off x="838349" y="2571369"/>
            <a:ext cx="3620209" cy="1724677"/>
            <a:chOff x="838349" y="2571369"/>
            <a:chExt cx="3620209" cy="1724677"/>
          </a:xfrm>
        </p:grpSpPr>
        <p:pic>
          <p:nvPicPr>
            <p:cNvPr id="5" name="Picture 4"/>
            <p:cNvPicPr>
              <a:picLocks noChangeAspect="1"/>
            </p:cNvPicPr>
            <p:nvPr/>
          </p:nvPicPr>
          <p:blipFill>
            <a:blip r:embed="rId6"/>
            <a:stretch>
              <a:fillRect/>
            </a:stretch>
          </p:blipFill>
          <p:spPr>
            <a:xfrm>
              <a:off x="838349" y="2571369"/>
              <a:ext cx="3620209" cy="1724677"/>
            </a:xfrm>
            <a:prstGeom prst="rect">
              <a:avLst/>
            </a:prstGeom>
          </p:spPr>
        </p:pic>
        <p:sp>
          <p:nvSpPr>
            <p:cNvPr id="11" name="Rectangle 10"/>
            <p:cNvSpPr/>
            <p:nvPr/>
          </p:nvSpPr>
          <p:spPr>
            <a:xfrm>
              <a:off x="838349" y="2571369"/>
              <a:ext cx="366996" cy="31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Tree>
    <p:extLst>
      <p:ext uri="{BB962C8B-B14F-4D97-AF65-F5344CB8AC3E}">
        <p14:creationId xmlns:p14="http://schemas.microsoft.com/office/powerpoint/2010/main" val="245203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58562" y="161913"/>
            <a:ext cx="6609707" cy="461665"/>
          </a:xfrm>
          <a:prstGeom prst="rect">
            <a:avLst/>
          </a:prstGeom>
        </p:spPr>
        <p:txBody>
          <a:bodyPr wrap="square">
            <a:spAutoFit/>
          </a:bodyPr>
          <a:lstStyle/>
          <a:p>
            <a:r>
              <a:rPr lang="en-US" sz="2400" dirty="0"/>
              <a:t>LO-PNs and HO-PNs are different pain encoders</a:t>
            </a:r>
          </a:p>
        </p:txBody>
      </p:sp>
      <p:grpSp>
        <p:nvGrpSpPr>
          <p:cNvPr id="18" name="Group 17"/>
          <p:cNvGrpSpPr/>
          <p:nvPr/>
        </p:nvGrpSpPr>
        <p:grpSpPr>
          <a:xfrm>
            <a:off x="348434" y="794447"/>
            <a:ext cx="4223566" cy="2811434"/>
            <a:chOff x="348434" y="794447"/>
            <a:chExt cx="4223566" cy="2811434"/>
          </a:xfrm>
        </p:grpSpPr>
        <p:pic>
          <p:nvPicPr>
            <p:cNvPr id="4" name="Picture 3"/>
            <p:cNvPicPr>
              <a:picLocks noChangeAspect="1"/>
            </p:cNvPicPr>
            <p:nvPr/>
          </p:nvPicPr>
          <p:blipFill>
            <a:blip r:embed="rId3"/>
            <a:stretch>
              <a:fillRect/>
            </a:stretch>
          </p:blipFill>
          <p:spPr>
            <a:xfrm>
              <a:off x="348435" y="875319"/>
              <a:ext cx="4223565" cy="2730562"/>
            </a:xfrm>
            <a:prstGeom prst="rect">
              <a:avLst/>
            </a:prstGeom>
          </p:spPr>
        </p:pic>
        <p:sp>
          <p:nvSpPr>
            <p:cNvPr id="8" name="Rectangle 7"/>
            <p:cNvSpPr/>
            <p:nvPr/>
          </p:nvSpPr>
          <p:spPr>
            <a:xfrm>
              <a:off x="348434" y="875319"/>
              <a:ext cx="413566" cy="288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Rectangle 14"/>
            <p:cNvSpPr/>
            <p:nvPr/>
          </p:nvSpPr>
          <p:spPr>
            <a:xfrm>
              <a:off x="2031380" y="794447"/>
              <a:ext cx="857671" cy="369332"/>
            </a:xfrm>
            <a:prstGeom prst="rect">
              <a:avLst/>
            </a:prstGeom>
          </p:spPr>
          <p:txBody>
            <a:bodyPr wrap="none">
              <a:spAutoFit/>
            </a:bodyPr>
            <a:lstStyle/>
            <a:p>
              <a:r>
                <a:rPr lang="en-US" dirty="0">
                  <a:solidFill>
                    <a:srgbClr val="00B0F0"/>
                  </a:solidFill>
                </a:rPr>
                <a:t>LO-PNs</a:t>
              </a:r>
              <a:endParaRPr lang="uk-UA" dirty="0">
                <a:solidFill>
                  <a:srgbClr val="00B0F0"/>
                </a:solidFill>
              </a:endParaRPr>
            </a:p>
          </p:txBody>
        </p:sp>
      </p:grpSp>
      <p:grpSp>
        <p:nvGrpSpPr>
          <p:cNvPr id="19" name="Group 18"/>
          <p:cNvGrpSpPr/>
          <p:nvPr/>
        </p:nvGrpSpPr>
        <p:grpSpPr>
          <a:xfrm>
            <a:off x="348434" y="3605880"/>
            <a:ext cx="4223565" cy="2705446"/>
            <a:chOff x="348434" y="3605880"/>
            <a:chExt cx="4223565" cy="2705446"/>
          </a:xfrm>
        </p:grpSpPr>
        <p:pic>
          <p:nvPicPr>
            <p:cNvPr id="5" name="Picture 4"/>
            <p:cNvPicPr>
              <a:picLocks noChangeAspect="1"/>
            </p:cNvPicPr>
            <p:nvPr/>
          </p:nvPicPr>
          <p:blipFill>
            <a:blip r:embed="rId4"/>
            <a:stretch>
              <a:fillRect/>
            </a:stretch>
          </p:blipFill>
          <p:spPr>
            <a:xfrm>
              <a:off x="348434" y="3653001"/>
              <a:ext cx="4223565" cy="2658325"/>
            </a:xfrm>
            <a:prstGeom prst="rect">
              <a:avLst/>
            </a:prstGeom>
          </p:spPr>
        </p:pic>
        <p:sp>
          <p:nvSpPr>
            <p:cNvPr id="10" name="Rectangle 9"/>
            <p:cNvSpPr/>
            <p:nvPr/>
          </p:nvSpPr>
          <p:spPr>
            <a:xfrm>
              <a:off x="348434" y="3605880"/>
              <a:ext cx="413566" cy="288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Rectangle 15"/>
            <p:cNvSpPr/>
            <p:nvPr/>
          </p:nvSpPr>
          <p:spPr>
            <a:xfrm>
              <a:off x="2031380" y="3750110"/>
              <a:ext cx="962123" cy="369332"/>
            </a:xfrm>
            <a:prstGeom prst="rect">
              <a:avLst/>
            </a:prstGeom>
          </p:spPr>
          <p:txBody>
            <a:bodyPr wrap="none">
              <a:spAutoFit/>
            </a:bodyPr>
            <a:lstStyle/>
            <a:p>
              <a:r>
                <a:rPr lang="en-US" dirty="0" smtClean="0">
                  <a:solidFill>
                    <a:srgbClr val="00B050"/>
                  </a:solidFill>
                </a:rPr>
                <a:t>MO-PNs</a:t>
              </a:r>
              <a:endParaRPr lang="uk-UA" dirty="0">
                <a:solidFill>
                  <a:srgbClr val="00B050"/>
                </a:solidFill>
              </a:endParaRPr>
            </a:p>
          </p:txBody>
        </p:sp>
      </p:grpSp>
      <p:grpSp>
        <p:nvGrpSpPr>
          <p:cNvPr id="20" name="Group 19"/>
          <p:cNvGrpSpPr/>
          <p:nvPr/>
        </p:nvGrpSpPr>
        <p:grpSpPr>
          <a:xfrm>
            <a:off x="4808285" y="794447"/>
            <a:ext cx="4224879" cy="5541995"/>
            <a:chOff x="4808285" y="794447"/>
            <a:chExt cx="4224879" cy="5541995"/>
          </a:xfrm>
        </p:grpSpPr>
        <p:pic>
          <p:nvPicPr>
            <p:cNvPr id="6" name="Picture 5"/>
            <p:cNvPicPr>
              <a:picLocks noChangeAspect="1"/>
            </p:cNvPicPr>
            <p:nvPr/>
          </p:nvPicPr>
          <p:blipFill>
            <a:blip r:embed="rId5"/>
            <a:stretch>
              <a:fillRect/>
            </a:stretch>
          </p:blipFill>
          <p:spPr>
            <a:xfrm>
              <a:off x="4808285" y="875319"/>
              <a:ext cx="4224879" cy="5461123"/>
            </a:xfrm>
            <a:prstGeom prst="rect">
              <a:avLst/>
            </a:prstGeom>
          </p:spPr>
        </p:pic>
        <p:sp>
          <p:nvSpPr>
            <p:cNvPr id="9" name="Rectangle 8"/>
            <p:cNvSpPr/>
            <p:nvPr/>
          </p:nvSpPr>
          <p:spPr>
            <a:xfrm>
              <a:off x="4963415" y="875319"/>
              <a:ext cx="413566" cy="288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Rectangle 16"/>
            <p:cNvSpPr/>
            <p:nvPr/>
          </p:nvSpPr>
          <p:spPr>
            <a:xfrm>
              <a:off x="6439662" y="794447"/>
              <a:ext cx="909223" cy="369332"/>
            </a:xfrm>
            <a:prstGeom prst="rect">
              <a:avLst/>
            </a:prstGeom>
          </p:spPr>
          <p:txBody>
            <a:bodyPr wrap="none">
              <a:spAutoFit/>
            </a:bodyPr>
            <a:lstStyle/>
            <a:p>
              <a:r>
                <a:rPr lang="en-US" dirty="0">
                  <a:solidFill>
                    <a:srgbClr val="FF0000"/>
                  </a:solidFill>
                </a:rPr>
                <a:t>H</a:t>
              </a:r>
              <a:r>
                <a:rPr lang="en-US" dirty="0" smtClean="0">
                  <a:solidFill>
                    <a:srgbClr val="FF0000"/>
                  </a:solidFill>
                </a:rPr>
                <a:t>O-PNs</a:t>
              </a:r>
              <a:endParaRPr lang="uk-UA" dirty="0">
                <a:solidFill>
                  <a:srgbClr val="FF0000"/>
                </a:solidFill>
              </a:endParaRPr>
            </a:p>
          </p:txBody>
        </p:sp>
      </p:grpSp>
    </p:spTree>
    <p:extLst>
      <p:ext uri="{BB962C8B-B14F-4D97-AF65-F5344CB8AC3E}">
        <p14:creationId xmlns:p14="http://schemas.microsoft.com/office/powerpoint/2010/main" val="77653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562" y="161913"/>
            <a:ext cx="6609707" cy="461665"/>
          </a:xfrm>
          <a:prstGeom prst="rect">
            <a:avLst/>
          </a:prstGeom>
        </p:spPr>
        <p:txBody>
          <a:bodyPr wrap="square">
            <a:spAutoFit/>
          </a:bodyPr>
          <a:lstStyle/>
          <a:p>
            <a:r>
              <a:rPr lang="en-US" sz="2400" dirty="0"/>
              <a:t>LO-PNs and HO-PNs are different pain encoders</a:t>
            </a:r>
          </a:p>
        </p:txBody>
      </p:sp>
      <p:pic>
        <p:nvPicPr>
          <p:cNvPr id="6" name="Picture 5"/>
          <p:cNvPicPr>
            <a:picLocks noChangeAspect="1"/>
          </p:cNvPicPr>
          <p:nvPr/>
        </p:nvPicPr>
        <p:blipFill>
          <a:blip r:embed="rId3"/>
          <a:stretch>
            <a:fillRect/>
          </a:stretch>
        </p:blipFill>
        <p:spPr>
          <a:xfrm>
            <a:off x="195360" y="1357739"/>
            <a:ext cx="4403406" cy="3992130"/>
          </a:xfrm>
          <a:prstGeom prst="rect">
            <a:avLst/>
          </a:prstGeom>
        </p:spPr>
      </p:pic>
      <p:pic>
        <p:nvPicPr>
          <p:cNvPr id="7" name="Picture 6"/>
          <p:cNvPicPr>
            <a:picLocks noChangeAspect="1"/>
          </p:cNvPicPr>
          <p:nvPr/>
        </p:nvPicPr>
        <p:blipFill>
          <a:blip r:embed="rId4"/>
          <a:stretch>
            <a:fillRect/>
          </a:stretch>
        </p:blipFill>
        <p:spPr>
          <a:xfrm>
            <a:off x="4614502" y="1357740"/>
            <a:ext cx="4394475" cy="3992130"/>
          </a:xfrm>
          <a:prstGeom prst="rect">
            <a:avLst/>
          </a:prstGeom>
        </p:spPr>
      </p:pic>
    </p:spTree>
    <p:extLst>
      <p:ext uri="{BB962C8B-B14F-4D97-AF65-F5344CB8AC3E}">
        <p14:creationId xmlns:p14="http://schemas.microsoft.com/office/powerpoint/2010/main" val="157935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2883" y="859533"/>
            <a:ext cx="8530921" cy="5500044"/>
          </a:xfrm>
          <a:prstGeom prst="rect">
            <a:avLst/>
          </a:prstGeom>
        </p:spPr>
      </p:pic>
      <p:sp>
        <p:nvSpPr>
          <p:cNvPr id="2" name="Rectangle 1"/>
          <p:cNvSpPr/>
          <p:nvPr/>
        </p:nvSpPr>
        <p:spPr>
          <a:xfrm>
            <a:off x="1040781" y="96644"/>
            <a:ext cx="7411844" cy="461665"/>
          </a:xfrm>
          <a:prstGeom prst="rect">
            <a:avLst/>
          </a:prstGeom>
        </p:spPr>
        <p:txBody>
          <a:bodyPr wrap="square">
            <a:spAutoFit/>
          </a:bodyPr>
          <a:lstStyle/>
          <a:p>
            <a:r>
              <a:rPr lang="en-US" sz="2400" dirty="0">
                <a:ea typeface="Calibri" panose="020F0502020204030204" pitchFamily="34" charset="0"/>
                <a:cs typeface="Arial" panose="020B0604020202020204" pitchFamily="34" charset="0"/>
              </a:rPr>
              <a:t>LO-PNs and HO-PNs differ in their intrinsic </a:t>
            </a:r>
            <a:r>
              <a:rPr lang="en-US" sz="2400" dirty="0" smtClean="0">
                <a:ea typeface="Calibri" panose="020F0502020204030204" pitchFamily="34" charset="0"/>
                <a:cs typeface="Arial" panose="020B0604020202020204" pitchFamily="34" charset="0"/>
              </a:rPr>
              <a:t>properties</a:t>
            </a:r>
            <a:endParaRPr lang="en-US" sz="2400" dirty="0">
              <a:cs typeface="Arial" panose="020B0604020202020204" pitchFamily="34" charset="0"/>
            </a:endParaRPr>
          </a:p>
        </p:txBody>
      </p:sp>
      <p:sp>
        <p:nvSpPr>
          <p:cNvPr id="3" name="Rectangle 2"/>
          <p:cNvSpPr/>
          <p:nvPr/>
        </p:nvSpPr>
        <p:spPr>
          <a:xfrm>
            <a:off x="352883" y="859533"/>
            <a:ext cx="256717" cy="359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Rectangle 4"/>
          <p:cNvSpPr/>
          <p:nvPr/>
        </p:nvSpPr>
        <p:spPr>
          <a:xfrm>
            <a:off x="352883" y="4392442"/>
            <a:ext cx="256717" cy="359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864728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1630" y="163552"/>
            <a:ext cx="6437970" cy="461665"/>
          </a:xfrm>
          <a:prstGeom prst="rect">
            <a:avLst/>
          </a:prstGeom>
        </p:spPr>
        <p:txBody>
          <a:bodyPr wrap="square">
            <a:spAutoFit/>
          </a:bodyPr>
          <a:lstStyle/>
          <a:p>
            <a:r>
              <a:rPr lang="en-US" sz="2400" dirty="0">
                <a:ea typeface="Calibri" panose="020F0502020204030204" pitchFamily="34" charset="0"/>
                <a:cs typeface="Arial" panose="020B0604020202020204" pitchFamily="34" charset="0"/>
              </a:rPr>
              <a:t>LO-PNs and HO-PNs differ in their </a:t>
            </a:r>
            <a:r>
              <a:rPr lang="en-US" sz="2400" dirty="0" smtClean="0">
                <a:ea typeface="Calibri" panose="020F0502020204030204" pitchFamily="34" charset="0"/>
                <a:cs typeface="Arial" panose="020B0604020202020204" pitchFamily="34" charset="0"/>
              </a:rPr>
              <a:t>afferent </a:t>
            </a:r>
            <a:r>
              <a:rPr lang="en-US" sz="2400" dirty="0">
                <a:ea typeface="Calibri" panose="020F0502020204030204" pitchFamily="34" charset="0"/>
                <a:cs typeface="Arial" panose="020B0604020202020204" pitchFamily="34" charset="0"/>
              </a:rPr>
              <a:t>supply</a:t>
            </a:r>
            <a:endParaRPr lang="en-US" sz="2400" dirty="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989901" y="843817"/>
            <a:ext cx="7038364" cy="3145284"/>
          </a:xfrm>
          <a:prstGeom prst="rect">
            <a:avLst/>
          </a:prstGeom>
        </p:spPr>
      </p:pic>
      <p:pic>
        <p:nvPicPr>
          <p:cNvPr id="8" name="Picture 7"/>
          <p:cNvPicPr>
            <a:picLocks noChangeAspect="1"/>
          </p:cNvPicPr>
          <p:nvPr/>
        </p:nvPicPr>
        <p:blipFill>
          <a:blip r:embed="rId4"/>
          <a:stretch>
            <a:fillRect/>
          </a:stretch>
        </p:blipFill>
        <p:spPr>
          <a:xfrm>
            <a:off x="3523377" y="4254811"/>
            <a:ext cx="2575422" cy="2329813"/>
          </a:xfrm>
          <a:prstGeom prst="rect">
            <a:avLst/>
          </a:prstGeom>
        </p:spPr>
      </p:pic>
      <p:pic>
        <p:nvPicPr>
          <p:cNvPr id="9" name="Picture 8"/>
          <p:cNvPicPr>
            <a:picLocks noChangeAspect="1"/>
          </p:cNvPicPr>
          <p:nvPr/>
        </p:nvPicPr>
        <p:blipFill>
          <a:blip r:embed="rId5"/>
          <a:stretch>
            <a:fillRect/>
          </a:stretch>
        </p:blipFill>
        <p:spPr>
          <a:xfrm>
            <a:off x="6298386" y="4286251"/>
            <a:ext cx="1654378" cy="2281595"/>
          </a:xfrm>
          <a:prstGeom prst="rect">
            <a:avLst/>
          </a:prstGeom>
        </p:spPr>
      </p:pic>
      <p:grpSp>
        <p:nvGrpSpPr>
          <p:cNvPr id="11" name="Group 10"/>
          <p:cNvGrpSpPr/>
          <p:nvPr/>
        </p:nvGrpSpPr>
        <p:grpSpPr>
          <a:xfrm>
            <a:off x="704675" y="3989101"/>
            <a:ext cx="2734812" cy="2647532"/>
            <a:chOff x="704675" y="3989101"/>
            <a:chExt cx="2734812" cy="2647532"/>
          </a:xfrm>
        </p:grpSpPr>
        <p:pic>
          <p:nvPicPr>
            <p:cNvPr id="7" name="Picture 6"/>
            <p:cNvPicPr>
              <a:picLocks noChangeAspect="1"/>
            </p:cNvPicPr>
            <p:nvPr/>
          </p:nvPicPr>
          <p:blipFill>
            <a:blip r:embed="rId6"/>
            <a:stretch>
              <a:fillRect/>
            </a:stretch>
          </p:blipFill>
          <p:spPr>
            <a:xfrm>
              <a:off x="795113" y="4128976"/>
              <a:ext cx="2644374" cy="2507657"/>
            </a:xfrm>
            <a:prstGeom prst="rect">
              <a:avLst/>
            </a:prstGeom>
          </p:spPr>
        </p:pic>
        <p:sp>
          <p:nvSpPr>
            <p:cNvPr id="10" name="Rectangle 9"/>
            <p:cNvSpPr/>
            <p:nvPr/>
          </p:nvSpPr>
          <p:spPr>
            <a:xfrm>
              <a:off x="704675" y="3989101"/>
              <a:ext cx="369116" cy="265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Tree>
    <p:extLst>
      <p:ext uri="{BB962C8B-B14F-4D97-AF65-F5344CB8AC3E}">
        <p14:creationId xmlns:p14="http://schemas.microsoft.com/office/powerpoint/2010/main" val="155115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0117" y="59473"/>
            <a:ext cx="6616391" cy="461665"/>
          </a:xfrm>
          <a:prstGeom prst="rect">
            <a:avLst/>
          </a:prstGeom>
        </p:spPr>
        <p:txBody>
          <a:bodyPr wrap="square">
            <a:spAutoFit/>
          </a:bodyPr>
          <a:lstStyle/>
          <a:p>
            <a:pPr marR="88900" algn="just">
              <a:tabLst>
                <a:tab pos="180340" algn="l"/>
              </a:tabLst>
            </a:pPr>
            <a:r>
              <a:rPr lang="en-US" sz="2400" dirty="0"/>
              <a:t>HO-PNs but not LO-PNs integrate network </a:t>
            </a:r>
            <a:r>
              <a:rPr lang="en-US" sz="2400" dirty="0" smtClean="0"/>
              <a:t>activity</a:t>
            </a:r>
            <a:endParaRPr lang="en-US" sz="2400" dirty="0">
              <a:effectLst/>
            </a:endParaRPr>
          </a:p>
        </p:txBody>
      </p:sp>
      <p:pic>
        <p:nvPicPr>
          <p:cNvPr id="2" name="Picture 1"/>
          <p:cNvPicPr>
            <a:picLocks noChangeAspect="1"/>
          </p:cNvPicPr>
          <p:nvPr/>
        </p:nvPicPr>
        <p:blipFill>
          <a:blip r:embed="rId3"/>
          <a:stretch>
            <a:fillRect/>
          </a:stretch>
        </p:blipFill>
        <p:spPr>
          <a:xfrm>
            <a:off x="2718345" y="781330"/>
            <a:ext cx="3451831" cy="1834801"/>
          </a:xfrm>
          <a:prstGeom prst="rect">
            <a:avLst/>
          </a:prstGeom>
        </p:spPr>
      </p:pic>
      <p:pic>
        <p:nvPicPr>
          <p:cNvPr id="3" name="Picture 2"/>
          <p:cNvPicPr>
            <a:picLocks noChangeAspect="1"/>
          </p:cNvPicPr>
          <p:nvPr/>
        </p:nvPicPr>
        <p:blipFill>
          <a:blip r:embed="rId4"/>
          <a:stretch>
            <a:fillRect/>
          </a:stretch>
        </p:blipFill>
        <p:spPr>
          <a:xfrm>
            <a:off x="2783213" y="2616131"/>
            <a:ext cx="3219541" cy="2530771"/>
          </a:xfrm>
          <a:prstGeom prst="rect">
            <a:avLst/>
          </a:prstGeom>
        </p:spPr>
      </p:pic>
      <p:pic>
        <p:nvPicPr>
          <p:cNvPr id="6" name="Picture 5"/>
          <p:cNvPicPr>
            <a:picLocks noChangeAspect="1"/>
          </p:cNvPicPr>
          <p:nvPr/>
        </p:nvPicPr>
        <p:blipFill>
          <a:blip r:embed="rId5"/>
          <a:stretch>
            <a:fillRect/>
          </a:stretch>
        </p:blipFill>
        <p:spPr>
          <a:xfrm>
            <a:off x="2783213" y="4544212"/>
            <a:ext cx="3177662" cy="2073895"/>
          </a:xfrm>
          <a:prstGeom prst="rect">
            <a:avLst/>
          </a:prstGeom>
        </p:spPr>
      </p:pic>
      <p:sp>
        <p:nvSpPr>
          <p:cNvPr id="4" name="Rectangle 3"/>
          <p:cNvSpPr/>
          <p:nvPr/>
        </p:nvSpPr>
        <p:spPr>
          <a:xfrm>
            <a:off x="2973460" y="3526497"/>
            <a:ext cx="2167759" cy="378373"/>
          </a:xfrm>
          <a:prstGeom prst="rect">
            <a:avLst/>
          </a:prstGeom>
          <a:solidFill>
            <a:srgbClr val="FF00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57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6994" y="164214"/>
            <a:ext cx="8474044" cy="461665"/>
          </a:xfrm>
          <a:prstGeom prst="rect">
            <a:avLst/>
          </a:prstGeom>
        </p:spPr>
        <p:txBody>
          <a:bodyPr wrap="square">
            <a:spAutoFit/>
          </a:bodyPr>
          <a:lstStyle/>
          <a:p>
            <a:r>
              <a:rPr lang="en-US" sz="2400" dirty="0" smtClean="0"/>
              <a:t>Painful stimuli </a:t>
            </a:r>
            <a:r>
              <a:rPr lang="en-US" sz="2400" dirty="0"/>
              <a:t>encoding </a:t>
            </a:r>
            <a:r>
              <a:rPr lang="en-US" sz="2400" dirty="0" smtClean="0"/>
              <a:t>by projection neurons of the spinal cord</a:t>
            </a:r>
            <a:endParaRPr lang="en-US" sz="2400" dirty="0"/>
          </a:p>
        </p:txBody>
      </p:sp>
      <p:pic>
        <p:nvPicPr>
          <p:cNvPr id="2" name="Picture 1"/>
          <p:cNvPicPr>
            <a:picLocks noChangeAspect="1"/>
          </p:cNvPicPr>
          <p:nvPr/>
        </p:nvPicPr>
        <p:blipFill>
          <a:blip r:embed="rId3"/>
          <a:stretch>
            <a:fillRect/>
          </a:stretch>
        </p:blipFill>
        <p:spPr>
          <a:xfrm>
            <a:off x="1993225" y="1025300"/>
            <a:ext cx="5501582" cy="5136413"/>
          </a:xfrm>
          <a:prstGeom prst="rect">
            <a:avLst/>
          </a:prstGeom>
        </p:spPr>
      </p:pic>
    </p:spTree>
    <p:extLst>
      <p:ext uri="{BB962C8B-B14F-4D97-AF65-F5344CB8AC3E}">
        <p14:creationId xmlns:p14="http://schemas.microsoft.com/office/powerpoint/2010/main" val="2789062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2548" y="1828799"/>
            <a:ext cx="6364705" cy="2308324"/>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Conclusion</a:t>
            </a:r>
          </a:p>
          <a:p>
            <a:endParaRPr lang="en-US" sz="2400" dirty="0" smtClean="0">
              <a:latin typeface="Arial" panose="020B0604020202020204" pitchFamily="34" charset="0"/>
              <a:cs typeface="Arial" panose="020B0604020202020204" pitchFamily="34" charset="0"/>
            </a:endParaRPr>
          </a:p>
          <a:p>
            <a:pPr algn="just"/>
            <a:r>
              <a:rPr lang="en-US" sz="2400" dirty="0" smtClean="0"/>
              <a:t>Two </a:t>
            </a:r>
            <a:r>
              <a:rPr lang="en-US" sz="2400" dirty="0"/>
              <a:t>groups of PNs are likely to play principally different roles in nociception, functioning either as </a:t>
            </a:r>
            <a:r>
              <a:rPr lang="en-US" sz="2400" dirty="0" smtClean="0"/>
              <a:t>transducers </a:t>
            </a:r>
            <a:r>
              <a:rPr lang="en-US" sz="2400" dirty="0"/>
              <a:t>or as intensity </a:t>
            </a:r>
            <a:r>
              <a:rPr lang="en-US" sz="2400" dirty="0" smtClean="0"/>
              <a:t>encoders of painful stimuli</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6193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rves send pain signals to the brain for processing and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349" y="1180117"/>
            <a:ext cx="6614304" cy="506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1"/>
          <p:cNvSpPr txBox="1">
            <a:spLocks/>
          </p:cNvSpPr>
          <p:nvPr/>
        </p:nvSpPr>
        <p:spPr>
          <a:xfrm>
            <a:off x="968794" y="199545"/>
            <a:ext cx="7158037" cy="67300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3200" b="1" dirty="0" smtClean="0"/>
              <a:t>Pain processing pathways</a:t>
            </a:r>
            <a:endParaRPr lang="en-US" sz="3200" dirty="0"/>
          </a:p>
        </p:txBody>
      </p:sp>
    </p:spTree>
    <p:extLst>
      <p:ext uri="{BB962C8B-B14F-4D97-AF65-F5344CB8AC3E}">
        <p14:creationId xmlns:p14="http://schemas.microsoft.com/office/powerpoint/2010/main" val="253111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5561" y="265452"/>
            <a:ext cx="5791842" cy="523220"/>
          </a:xfrm>
          <a:prstGeom prst="rect">
            <a:avLst/>
          </a:prstGeom>
        </p:spPr>
        <p:txBody>
          <a:bodyPr wrap="none">
            <a:spAutoFit/>
          </a:bodyPr>
          <a:lstStyle/>
          <a:p>
            <a:pPr algn="ctr"/>
            <a:r>
              <a:rPr lang="en-US" sz="2800" dirty="0" smtClean="0"/>
              <a:t>How to treat pain based on our results</a:t>
            </a:r>
            <a:endParaRPr lang="uk-UA" sz="2800" dirty="0"/>
          </a:p>
        </p:txBody>
      </p:sp>
      <p:grpSp>
        <p:nvGrpSpPr>
          <p:cNvPr id="11" name="Group 10"/>
          <p:cNvGrpSpPr/>
          <p:nvPr/>
        </p:nvGrpSpPr>
        <p:grpSpPr>
          <a:xfrm>
            <a:off x="4701482" y="2273211"/>
            <a:ext cx="4118192" cy="2377091"/>
            <a:chOff x="4472882" y="2561969"/>
            <a:chExt cx="4118192" cy="2377091"/>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812234"/>
              <a:ext cx="4019074" cy="2126826"/>
            </a:xfrm>
            <a:prstGeom prst="rect">
              <a:avLst/>
            </a:prstGeom>
          </p:spPr>
        </p:pic>
        <p:sp>
          <p:nvSpPr>
            <p:cNvPr id="6" name="Rectangle 5"/>
            <p:cNvSpPr/>
            <p:nvPr/>
          </p:nvSpPr>
          <p:spPr>
            <a:xfrm>
              <a:off x="4472882" y="2561969"/>
              <a:ext cx="1805494" cy="369332"/>
            </a:xfrm>
            <a:prstGeom prst="rect">
              <a:avLst/>
            </a:prstGeom>
          </p:spPr>
          <p:txBody>
            <a:bodyPr wrap="none">
              <a:spAutoFit/>
            </a:bodyPr>
            <a:lstStyle/>
            <a:p>
              <a:r>
                <a:rPr lang="en-US" dirty="0" smtClean="0"/>
                <a:t>Parabrachial </a:t>
              </a:r>
              <a:r>
                <a:rPr lang="en-US" dirty="0"/>
                <a:t>area</a:t>
              </a:r>
            </a:p>
          </p:txBody>
        </p:sp>
        <p:sp>
          <p:nvSpPr>
            <p:cNvPr id="8" name="Rectangle 7"/>
            <p:cNvSpPr/>
            <p:nvPr/>
          </p:nvSpPr>
          <p:spPr>
            <a:xfrm>
              <a:off x="6076142" y="3419699"/>
              <a:ext cx="2108269" cy="369332"/>
            </a:xfrm>
            <a:prstGeom prst="rect">
              <a:avLst/>
            </a:prstGeom>
          </p:spPr>
          <p:txBody>
            <a:bodyPr wrap="none">
              <a:spAutoFit/>
            </a:bodyPr>
            <a:lstStyle/>
            <a:p>
              <a:pPr algn="ctr"/>
              <a:r>
                <a:rPr lang="en-US" dirty="0"/>
                <a:t>L</a:t>
              </a:r>
              <a:r>
                <a:rPr lang="en-US" dirty="0" smtClean="0"/>
                <a:t>umbar lamina I PNs</a:t>
              </a:r>
              <a:endParaRPr lang="en-US" dirty="0"/>
            </a:p>
          </p:txBody>
        </p:sp>
        <p:sp>
          <p:nvSpPr>
            <p:cNvPr id="9" name="Rectangle 8"/>
            <p:cNvSpPr/>
            <p:nvPr/>
          </p:nvSpPr>
          <p:spPr>
            <a:xfrm>
              <a:off x="4675117" y="4476583"/>
              <a:ext cx="1401025" cy="369332"/>
            </a:xfrm>
            <a:prstGeom prst="rect">
              <a:avLst/>
            </a:prstGeom>
          </p:spPr>
          <p:txBody>
            <a:bodyPr wrap="none">
              <a:spAutoFit/>
            </a:bodyPr>
            <a:lstStyle/>
            <a:p>
              <a:pPr algn="ctr"/>
              <a:r>
                <a:rPr lang="en-US" dirty="0" smtClean="0"/>
                <a:t>Interneurons</a:t>
              </a:r>
              <a:endParaRPr lang="en-US" dirty="0"/>
            </a:p>
          </p:txBody>
        </p:sp>
      </p:grpSp>
      <p:pic>
        <p:nvPicPr>
          <p:cNvPr id="5" name="Picture 4"/>
          <p:cNvPicPr>
            <a:picLocks noChangeAspect="1"/>
          </p:cNvPicPr>
          <p:nvPr/>
        </p:nvPicPr>
        <p:blipFill>
          <a:blip r:embed="rId4"/>
          <a:stretch>
            <a:fillRect/>
          </a:stretch>
        </p:blipFill>
        <p:spPr>
          <a:xfrm>
            <a:off x="133272" y="1979030"/>
            <a:ext cx="4339609" cy="3254707"/>
          </a:xfrm>
          <a:prstGeom prst="rect">
            <a:avLst/>
          </a:prstGeom>
        </p:spPr>
      </p:pic>
    </p:spTree>
    <p:extLst>
      <p:ext uri="{BB962C8B-B14F-4D97-AF65-F5344CB8AC3E}">
        <p14:creationId xmlns:p14="http://schemas.microsoft.com/office/powerpoint/2010/main" val="3796566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55834" y="64283"/>
            <a:ext cx="7158038" cy="889000"/>
          </a:xfrm>
        </p:spPr>
        <p:txBody>
          <a:bodyPr/>
          <a:lstStyle/>
          <a:p>
            <a:pPr algn="ctr"/>
            <a:r>
              <a:rPr lang="en-US" altLang="uk-UA" sz="2800" dirty="0" smtClean="0"/>
              <a:t>Contributors</a:t>
            </a:r>
            <a:endParaRPr lang="uk-UA" altLang="uk-UA" sz="2800" dirty="0" smtClean="0"/>
          </a:p>
        </p:txBody>
      </p:sp>
      <p:sp>
        <p:nvSpPr>
          <p:cNvPr id="39939" name="Content Placeholder 2"/>
          <p:cNvSpPr>
            <a:spLocks noGrp="1"/>
          </p:cNvSpPr>
          <p:nvPr>
            <p:ph idx="1"/>
          </p:nvPr>
        </p:nvSpPr>
        <p:spPr>
          <a:xfrm>
            <a:off x="2585545" y="892513"/>
            <a:ext cx="5954165" cy="3896891"/>
          </a:xfrm>
        </p:spPr>
        <p:txBody>
          <a:bodyPr>
            <a:noAutofit/>
          </a:bodyPr>
          <a:lstStyle/>
          <a:p>
            <a:pPr eaLnBrk="1" hangingPunct="1"/>
            <a:r>
              <a:rPr lang="en-US" altLang="uk-UA" sz="1800" b="1" dirty="0" err="1" smtClean="0"/>
              <a:t>Bogomoletz</a:t>
            </a:r>
            <a:r>
              <a:rPr lang="en-US" altLang="uk-UA" sz="1800" b="1" dirty="0" smtClean="0"/>
              <a:t> Institute of Physiology:</a:t>
            </a:r>
          </a:p>
          <a:p>
            <a:pPr eaLnBrk="1" hangingPunct="1"/>
            <a:r>
              <a:rPr lang="en-US" altLang="uk-UA" sz="1800" dirty="0" err="1" smtClean="0"/>
              <a:t>Kiril</a:t>
            </a:r>
            <a:r>
              <a:rPr lang="en-US" altLang="uk-UA" sz="1800" dirty="0" smtClean="0"/>
              <a:t> </a:t>
            </a:r>
            <a:r>
              <a:rPr lang="en-US" altLang="uk-UA" sz="1800" dirty="0" err="1" smtClean="0"/>
              <a:t>Agashkov</a:t>
            </a:r>
            <a:endParaRPr lang="en-US" altLang="uk-UA" sz="1800" dirty="0" smtClean="0"/>
          </a:p>
          <a:p>
            <a:r>
              <a:rPr lang="en-US" altLang="uk-UA" sz="1800" dirty="0" err="1"/>
              <a:t>Volodymyr</a:t>
            </a:r>
            <a:r>
              <a:rPr lang="en-US" altLang="uk-UA" sz="1800" dirty="0"/>
              <a:t> </a:t>
            </a:r>
            <a:r>
              <a:rPr lang="en-US" altLang="uk-UA" sz="1800" dirty="0" err="1"/>
              <a:t>Krotov</a:t>
            </a:r>
            <a:endParaRPr lang="en-US" altLang="uk-UA" sz="1800" dirty="0"/>
          </a:p>
          <a:p>
            <a:pPr eaLnBrk="1" hangingPunct="1"/>
            <a:r>
              <a:rPr lang="en-US" altLang="uk-UA" sz="1800" dirty="0" smtClean="0"/>
              <a:t>Margarita </a:t>
            </a:r>
            <a:r>
              <a:rPr lang="en-US" altLang="uk-UA" sz="1800" dirty="0" err="1" smtClean="0"/>
              <a:t>Krasniakova</a:t>
            </a:r>
            <a:endParaRPr lang="en-US" altLang="uk-UA" sz="1800" dirty="0" smtClean="0"/>
          </a:p>
          <a:p>
            <a:r>
              <a:rPr lang="en-US" altLang="uk-UA" sz="1800" dirty="0"/>
              <a:t>Liza </a:t>
            </a:r>
            <a:r>
              <a:rPr lang="en-US" altLang="uk-UA" sz="1800" dirty="0" err="1" smtClean="0"/>
              <a:t>Zabenko</a:t>
            </a:r>
            <a:endParaRPr lang="en-US" altLang="uk-UA" sz="1800" dirty="0" smtClean="0"/>
          </a:p>
          <a:p>
            <a:r>
              <a:rPr lang="en-US" altLang="uk-UA" sz="1800" dirty="0"/>
              <a:t>Nana </a:t>
            </a:r>
            <a:r>
              <a:rPr lang="en-US" altLang="uk-UA" sz="1800" dirty="0" err="1"/>
              <a:t>Voitenko</a:t>
            </a:r>
            <a:endParaRPr lang="en-US" altLang="uk-UA" sz="1800" dirty="0"/>
          </a:p>
          <a:p>
            <a:r>
              <a:rPr lang="en-US" altLang="uk-UA" sz="1800" dirty="0"/>
              <a:t>Pavel </a:t>
            </a:r>
            <a:r>
              <a:rPr lang="en-US" altLang="uk-UA" sz="1800" dirty="0" err="1" smtClean="0"/>
              <a:t>Belan</a:t>
            </a:r>
            <a:endParaRPr lang="en-US" altLang="uk-UA" sz="1800" dirty="0" smtClean="0"/>
          </a:p>
          <a:p>
            <a:pPr eaLnBrk="1" hangingPunct="1"/>
            <a:endParaRPr lang="en-US" altLang="uk-UA" sz="1800" dirty="0"/>
          </a:p>
          <a:p>
            <a:r>
              <a:rPr lang="en-US" altLang="uk-UA" sz="1800" b="1" dirty="0"/>
              <a:t>Kyiv Academic University</a:t>
            </a:r>
            <a:endParaRPr lang="en-US" altLang="uk-UA" sz="1800" b="1" dirty="0" smtClean="0"/>
          </a:p>
          <a:p>
            <a:pPr eaLnBrk="1" hangingPunct="1"/>
            <a:r>
              <a:rPr lang="en-US" altLang="uk-UA" sz="1800" dirty="0" smtClean="0"/>
              <a:t>Diana </a:t>
            </a:r>
            <a:r>
              <a:rPr lang="en-US" altLang="uk-UA" sz="1800" dirty="0" err="1" smtClean="0"/>
              <a:t>Shevchuk</a:t>
            </a:r>
            <a:endParaRPr lang="en-US" altLang="uk-UA" sz="1800" dirty="0" smtClean="0"/>
          </a:p>
          <a:p>
            <a:r>
              <a:rPr lang="en-US" altLang="uk-UA" sz="1800" dirty="0" err="1" smtClean="0"/>
              <a:t>Yaroslav</a:t>
            </a:r>
            <a:r>
              <a:rPr lang="en-US" altLang="uk-UA" sz="1800" dirty="0" smtClean="0"/>
              <a:t> </a:t>
            </a:r>
            <a:r>
              <a:rPr lang="en-US" altLang="uk-UA" sz="1800" dirty="0" err="1"/>
              <a:t>Andrianov</a:t>
            </a:r>
            <a:endParaRPr lang="en-US" altLang="uk-UA" sz="1800" dirty="0"/>
          </a:p>
          <a:p>
            <a:pPr marL="0" indent="0" eaLnBrk="1" hangingPunct="1">
              <a:buNone/>
            </a:pPr>
            <a:endParaRPr lang="en-US" altLang="uk-UA" sz="1800" dirty="0" smtClean="0"/>
          </a:p>
          <a:p>
            <a:pPr eaLnBrk="1" hangingPunct="1"/>
            <a:r>
              <a:rPr lang="pt-BR" altLang="uk-UA" sz="1800" b="1" dirty="0" smtClean="0"/>
              <a:t>IBMC</a:t>
            </a:r>
            <a:r>
              <a:rPr lang="pt-BR" altLang="uk-UA" sz="1800" b="1" dirty="0"/>
              <a:t>, Universidade do </a:t>
            </a:r>
            <a:r>
              <a:rPr lang="pt-BR" altLang="uk-UA" sz="1800" b="1" dirty="0" smtClean="0"/>
              <a:t>Porto, Porto</a:t>
            </a:r>
            <a:r>
              <a:rPr lang="pt-BR" altLang="uk-UA" sz="1800" b="1" dirty="0"/>
              <a:t>, Portugal</a:t>
            </a:r>
            <a:r>
              <a:rPr lang="en-US" altLang="uk-UA" sz="1800" b="1" dirty="0" smtClean="0"/>
              <a:t>:</a:t>
            </a:r>
          </a:p>
          <a:p>
            <a:pPr eaLnBrk="1" hangingPunct="1"/>
            <a:r>
              <a:rPr lang="en-US" altLang="uk-UA" sz="1800" dirty="0" smtClean="0"/>
              <a:t>Boris </a:t>
            </a:r>
            <a:r>
              <a:rPr lang="en-US" altLang="uk-UA" sz="1800" dirty="0" err="1" smtClean="0"/>
              <a:t>Safronov</a:t>
            </a:r>
            <a:endParaRPr lang="en-US" altLang="uk-UA" sz="1800" dirty="0" smtClean="0"/>
          </a:p>
        </p:txBody>
      </p:sp>
      <p:pic>
        <p:nvPicPr>
          <p:cNvPr id="4" name="Picture 9" descr="Biph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123" y="1194748"/>
            <a:ext cx="955528" cy="74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01" y="5320150"/>
            <a:ext cx="953650" cy="9536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300" y="4158684"/>
            <a:ext cx="852351" cy="852351"/>
          </a:xfrm>
          <a:prstGeom prst="rect">
            <a:avLst/>
          </a:prstGeom>
        </p:spPr>
      </p:pic>
    </p:spTree>
    <p:extLst>
      <p:ext uri="{BB962C8B-B14F-4D97-AF65-F5344CB8AC3E}">
        <p14:creationId xmlns:p14="http://schemas.microsoft.com/office/powerpoint/2010/main" val="2588258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706407"/>
            <a:ext cx="76581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88024" y="6368888"/>
            <a:ext cx="4514850" cy="277812"/>
          </a:xfrm>
          <a:prstGeom prst="rect">
            <a:avLst/>
          </a:prstGeom>
        </p:spPr>
        <p:txBody>
          <a:bodyPr wrap="none">
            <a:spAutoFit/>
          </a:bodyPr>
          <a:lstStyle/>
          <a:p>
            <a:pPr>
              <a:defRPr/>
            </a:pPr>
            <a:r>
              <a:rPr lang="en-GB" sz="1200" dirty="0">
                <a:solidFill>
                  <a:srgbClr val="000000"/>
                </a:solidFill>
                <a:latin typeface="+mj-lt"/>
              </a:rPr>
              <a:t>NATURE REVIEWS </a:t>
            </a:r>
            <a:r>
              <a:rPr lang="en-GB" sz="1200" dirty="0">
                <a:solidFill>
                  <a:schemeClr val="tx2">
                    <a:lumMod val="50000"/>
                  </a:schemeClr>
                </a:solidFill>
                <a:latin typeface="+mj-lt"/>
              </a:rPr>
              <a:t>NEUROSCIENCE,</a:t>
            </a:r>
            <a:r>
              <a:rPr lang="en-GB" sz="1200" dirty="0">
                <a:solidFill>
                  <a:srgbClr val="008937"/>
                </a:solidFill>
                <a:latin typeface="+mj-lt"/>
              </a:rPr>
              <a:t> </a:t>
            </a:r>
            <a:r>
              <a:rPr lang="en-GB" sz="1200" dirty="0">
                <a:solidFill>
                  <a:srgbClr val="000000"/>
                </a:solidFill>
                <a:latin typeface="+mj-lt"/>
              </a:rPr>
              <a:t>VOLUME 4,  2003, </a:t>
            </a:r>
            <a:r>
              <a:rPr lang="en-GB" sz="1200" b="1" dirty="0">
                <a:solidFill>
                  <a:srgbClr val="000000"/>
                </a:solidFill>
                <a:latin typeface="+mj-lt"/>
              </a:rPr>
              <a:t>289</a:t>
            </a:r>
            <a:endParaRPr lang="uk-UA" sz="1200" dirty="0">
              <a:latin typeface="+mj-lt"/>
            </a:endParaRPr>
          </a:p>
        </p:txBody>
      </p:sp>
      <p:sp>
        <p:nvSpPr>
          <p:cNvPr id="6148" name="Title 1"/>
          <p:cNvSpPr>
            <a:spLocks noGrp="1"/>
          </p:cNvSpPr>
          <p:nvPr>
            <p:ph type="title" idx="4294967295"/>
          </p:nvPr>
        </p:nvSpPr>
        <p:spPr>
          <a:xfrm>
            <a:off x="971600" y="310999"/>
            <a:ext cx="7158037" cy="744537"/>
          </a:xfrm>
        </p:spPr>
        <p:txBody>
          <a:bodyPr/>
          <a:lstStyle/>
          <a:p>
            <a:pPr algn="ctr" eaLnBrk="1" hangingPunct="1"/>
            <a:r>
              <a:rPr lang="en-US" altLang="uk-UA" sz="2800" dirty="0" smtClean="0">
                <a:latin typeface="Arial" panose="020B0604020202020204" pitchFamily="34" charset="0"/>
                <a:cs typeface="Arial" panose="020B0604020202020204" pitchFamily="34" charset="0"/>
              </a:rPr>
              <a:t>Organization of the PNS  and spinal cord</a:t>
            </a:r>
            <a:endParaRPr lang="uk-UA" altLang="uk-UA"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284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44019" y="1502029"/>
            <a:ext cx="4968120" cy="4042243"/>
          </a:xfrm>
          <a:prstGeom prst="rect">
            <a:avLst/>
          </a:prstGeom>
        </p:spPr>
      </p:pic>
      <p:sp>
        <p:nvSpPr>
          <p:cNvPr id="6" name="Rectangle 5"/>
          <p:cNvSpPr/>
          <p:nvPr/>
        </p:nvSpPr>
        <p:spPr>
          <a:xfrm>
            <a:off x="1361509" y="227944"/>
            <a:ext cx="6259791" cy="461665"/>
          </a:xfrm>
          <a:prstGeom prst="rect">
            <a:avLst/>
          </a:prstGeom>
        </p:spPr>
        <p:txBody>
          <a:bodyPr wrap="none">
            <a:spAutoFit/>
          </a:bodyPr>
          <a:lstStyle/>
          <a:p>
            <a:r>
              <a:rPr lang="en-US" sz="2400" dirty="0" smtClean="0"/>
              <a:t>Electrophysiological recordings from Dorsal </a:t>
            </a:r>
            <a:r>
              <a:rPr lang="en-US" sz="2400" dirty="0"/>
              <a:t>Horn</a:t>
            </a:r>
            <a:endParaRPr lang="uk-UA" sz="2400" dirty="0"/>
          </a:p>
        </p:txBody>
      </p:sp>
    </p:spTree>
    <p:extLst>
      <p:ext uri="{BB962C8B-B14F-4D97-AF65-F5344CB8AC3E}">
        <p14:creationId xmlns:p14="http://schemas.microsoft.com/office/powerpoint/2010/main" val="2552086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40"/>
            <a:ext cx="8229600" cy="1143000"/>
          </a:xfrm>
        </p:spPr>
        <p:txBody>
          <a:bodyPr>
            <a:normAutofit/>
          </a:bodyPr>
          <a:lstStyle/>
          <a:p>
            <a:pPr algn="ctr"/>
            <a:r>
              <a:rPr lang="en-US" sz="2800" dirty="0" smtClean="0">
                <a:latin typeface="Arial" panose="020B0604020202020204" pitchFamily="34" charset="0"/>
                <a:cs typeface="Arial" panose="020B0604020202020204" pitchFamily="34" charset="0"/>
              </a:rPr>
              <a:t>Axons of lamina I local-circuit neurons (LCNs) &amp; projection neurons (ALT-PN)</a:t>
            </a:r>
            <a:endParaRPr lang="en-GB" sz="28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124377"/>
            <a:ext cx="7443734" cy="51845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3298045" y="1907172"/>
            <a:ext cx="552459" cy="369332"/>
          </a:xfrm>
          <a:prstGeom prst="rect">
            <a:avLst/>
          </a:prstGeom>
          <a:noFill/>
        </p:spPr>
        <p:txBody>
          <a:bodyPr wrap="none" rtlCol="0">
            <a:spAutoFit/>
          </a:bodyPr>
          <a:lstStyle/>
          <a:p>
            <a:r>
              <a:rPr lang="pt-PT" dirty="0" smtClean="0">
                <a:solidFill>
                  <a:srgbClr val="00B050"/>
                </a:solidFill>
              </a:rPr>
              <a:t>LCN</a:t>
            </a:r>
            <a:endParaRPr lang="en-GB" dirty="0">
              <a:solidFill>
                <a:srgbClr val="00B050"/>
              </a:solidFill>
            </a:endParaRPr>
          </a:p>
        </p:txBody>
      </p:sp>
      <p:sp>
        <p:nvSpPr>
          <p:cNvPr id="5" name="TextBox 4"/>
          <p:cNvSpPr txBox="1"/>
          <p:nvPr/>
        </p:nvSpPr>
        <p:spPr>
          <a:xfrm>
            <a:off x="6322381" y="3131308"/>
            <a:ext cx="552459" cy="369332"/>
          </a:xfrm>
          <a:prstGeom prst="rect">
            <a:avLst/>
          </a:prstGeom>
          <a:noFill/>
        </p:spPr>
        <p:txBody>
          <a:bodyPr wrap="none" rtlCol="0">
            <a:spAutoFit/>
          </a:bodyPr>
          <a:lstStyle/>
          <a:p>
            <a:r>
              <a:rPr lang="pt-PT" dirty="0" smtClean="0">
                <a:solidFill>
                  <a:srgbClr val="FF0000"/>
                </a:solidFill>
              </a:rPr>
              <a:t>LCN</a:t>
            </a:r>
            <a:endParaRPr lang="en-GB" dirty="0">
              <a:solidFill>
                <a:srgbClr val="FF0000"/>
              </a:solidFill>
            </a:endParaRPr>
          </a:p>
        </p:txBody>
      </p:sp>
      <p:sp>
        <p:nvSpPr>
          <p:cNvPr id="6" name="TextBox 5"/>
          <p:cNvSpPr txBox="1"/>
          <p:nvPr/>
        </p:nvSpPr>
        <p:spPr>
          <a:xfrm>
            <a:off x="3274440" y="3491348"/>
            <a:ext cx="849015" cy="369332"/>
          </a:xfrm>
          <a:prstGeom prst="rect">
            <a:avLst/>
          </a:prstGeom>
          <a:noFill/>
        </p:spPr>
        <p:txBody>
          <a:bodyPr wrap="none" rtlCol="0">
            <a:spAutoFit/>
          </a:bodyPr>
          <a:lstStyle/>
          <a:p>
            <a:r>
              <a:rPr lang="pt-PT" dirty="0" smtClean="0">
                <a:solidFill>
                  <a:srgbClr val="00B0F0"/>
                </a:solidFill>
              </a:rPr>
              <a:t>ALT-PN</a:t>
            </a:r>
            <a:endParaRPr lang="en-GB" dirty="0">
              <a:solidFill>
                <a:srgbClr val="00B0F0"/>
              </a:solidFill>
            </a:endParaRPr>
          </a:p>
        </p:txBody>
      </p:sp>
      <p:sp>
        <p:nvSpPr>
          <p:cNvPr id="4" name="TextBox 3"/>
          <p:cNvSpPr txBox="1"/>
          <p:nvPr/>
        </p:nvSpPr>
        <p:spPr>
          <a:xfrm>
            <a:off x="5564031" y="6400800"/>
            <a:ext cx="2779295" cy="369332"/>
          </a:xfrm>
          <a:prstGeom prst="rect">
            <a:avLst/>
          </a:prstGeom>
          <a:noFill/>
        </p:spPr>
        <p:txBody>
          <a:bodyPr wrap="square" rtlCol="0">
            <a:spAutoFit/>
          </a:bodyPr>
          <a:lstStyle/>
          <a:p>
            <a:r>
              <a:rPr lang="en-US" dirty="0" err="1" smtClean="0"/>
              <a:t>Safronov</a:t>
            </a:r>
            <a:r>
              <a:rPr lang="en-US" dirty="0" smtClean="0"/>
              <a:t> lab results</a:t>
            </a:r>
            <a:endParaRPr lang="en-US" dirty="0"/>
          </a:p>
        </p:txBody>
      </p:sp>
    </p:spTree>
    <p:extLst>
      <p:ext uri="{BB962C8B-B14F-4D97-AF65-F5344CB8AC3E}">
        <p14:creationId xmlns:p14="http://schemas.microsoft.com/office/powerpoint/2010/main" val="1137860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364" y="38398"/>
            <a:ext cx="5617890" cy="1143000"/>
          </a:xfrm>
        </p:spPr>
        <p:txBody>
          <a:bodyPr>
            <a:noAutofit/>
          </a:bodyPr>
          <a:lstStyle/>
          <a:p>
            <a:r>
              <a:rPr lang="en-US" sz="2800" dirty="0" smtClean="0">
                <a:latin typeface="Arial" panose="020B0604020202020204" pitchFamily="34" charset="0"/>
                <a:cs typeface="Arial" panose="020B0604020202020204" pitchFamily="34" charset="0"/>
              </a:rPr>
              <a:t>Cell imaging in the spinal cord</a:t>
            </a:r>
            <a:endParaRPr lang="pt-PT" sz="2800" dirty="0">
              <a:latin typeface="Arial" panose="020B0604020202020204" pitchFamily="34" charset="0"/>
              <a:cs typeface="Arial" panose="020B0604020202020204" pitchFamily="34" charset="0"/>
            </a:endParaRPr>
          </a:p>
        </p:txBody>
      </p:sp>
      <p:sp>
        <p:nvSpPr>
          <p:cNvPr id="9" name="Flowchart: Process 8"/>
          <p:cNvSpPr/>
          <p:nvPr/>
        </p:nvSpPr>
        <p:spPr>
          <a:xfrm>
            <a:off x="3918691" y="2807264"/>
            <a:ext cx="1234308" cy="968727"/>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Trapezoid 10"/>
          <p:cNvSpPr/>
          <p:nvPr/>
        </p:nvSpPr>
        <p:spPr>
          <a:xfrm>
            <a:off x="3565744" y="4201923"/>
            <a:ext cx="1942360" cy="595229"/>
          </a:xfrm>
          <a:custGeom>
            <a:avLst/>
            <a:gdLst>
              <a:gd name="connsiteX0" fmla="*/ 0 w 1942360"/>
              <a:gd name="connsiteY0" fmla="*/ 1216152 h 1216152"/>
              <a:gd name="connsiteX1" fmla="*/ 611615 w 1942360"/>
              <a:gd name="connsiteY1" fmla="*/ 0 h 1216152"/>
              <a:gd name="connsiteX2" fmla="*/ 1330745 w 1942360"/>
              <a:gd name="connsiteY2" fmla="*/ 0 h 1216152"/>
              <a:gd name="connsiteX3" fmla="*/ 1942360 w 1942360"/>
              <a:gd name="connsiteY3" fmla="*/ 1216152 h 1216152"/>
              <a:gd name="connsiteX4" fmla="*/ 0 w 1942360"/>
              <a:gd name="connsiteY4" fmla="*/ 1216152 h 1216152"/>
              <a:gd name="connsiteX0" fmla="*/ 0 w 1942360"/>
              <a:gd name="connsiteY0" fmla="*/ 1216152 h 1216152"/>
              <a:gd name="connsiteX1" fmla="*/ 611615 w 1942360"/>
              <a:gd name="connsiteY1" fmla="*/ 0 h 1216152"/>
              <a:gd name="connsiteX2" fmla="*/ 1330745 w 1942360"/>
              <a:gd name="connsiteY2" fmla="*/ 0 h 1216152"/>
              <a:gd name="connsiteX3" fmla="*/ 1602878 w 1942360"/>
              <a:gd name="connsiteY3" fmla="*/ 547498 h 1216152"/>
              <a:gd name="connsiteX4" fmla="*/ 1942360 w 1942360"/>
              <a:gd name="connsiteY4" fmla="*/ 1216152 h 1216152"/>
              <a:gd name="connsiteX5" fmla="*/ 0 w 1942360"/>
              <a:gd name="connsiteY5" fmla="*/ 1216152 h 1216152"/>
              <a:gd name="connsiteX0" fmla="*/ 0 w 1942360"/>
              <a:gd name="connsiteY0" fmla="*/ 1216152 h 1216152"/>
              <a:gd name="connsiteX1" fmla="*/ 611615 w 1942360"/>
              <a:gd name="connsiteY1" fmla="*/ 0 h 1216152"/>
              <a:gd name="connsiteX2" fmla="*/ 1330745 w 1942360"/>
              <a:gd name="connsiteY2" fmla="*/ 0 h 1216152"/>
              <a:gd name="connsiteX3" fmla="*/ 1565346 w 1942360"/>
              <a:gd name="connsiteY3" fmla="*/ 574793 h 1216152"/>
              <a:gd name="connsiteX4" fmla="*/ 1942360 w 1942360"/>
              <a:gd name="connsiteY4" fmla="*/ 1216152 h 1216152"/>
              <a:gd name="connsiteX5" fmla="*/ 0 w 1942360"/>
              <a:gd name="connsiteY5" fmla="*/ 1216152 h 1216152"/>
              <a:gd name="connsiteX0" fmla="*/ 0 w 1942360"/>
              <a:gd name="connsiteY0" fmla="*/ 1216152 h 1216152"/>
              <a:gd name="connsiteX1" fmla="*/ 611615 w 1942360"/>
              <a:gd name="connsiteY1" fmla="*/ 0 h 1216152"/>
              <a:gd name="connsiteX2" fmla="*/ 1330745 w 1942360"/>
              <a:gd name="connsiteY2" fmla="*/ 0 h 1216152"/>
              <a:gd name="connsiteX3" fmla="*/ 1565346 w 1942360"/>
              <a:gd name="connsiteY3" fmla="*/ 574793 h 1216152"/>
              <a:gd name="connsiteX4" fmla="*/ 1942360 w 1942360"/>
              <a:gd name="connsiteY4" fmla="*/ 1216152 h 1216152"/>
              <a:gd name="connsiteX5" fmla="*/ 0 w 1942360"/>
              <a:gd name="connsiteY5" fmla="*/ 1216152 h 1216152"/>
              <a:gd name="connsiteX0" fmla="*/ 0 w 1942360"/>
              <a:gd name="connsiteY0" fmla="*/ 1216152 h 1216152"/>
              <a:gd name="connsiteX1" fmla="*/ 611615 w 1942360"/>
              <a:gd name="connsiteY1" fmla="*/ 0 h 1216152"/>
              <a:gd name="connsiteX2" fmla="*/ 1330745 w 1942360"/>
              <a:gd name="connsiteY2" fmla="*/ 0 h 1216152"/>
              <a:gd name="connsiteX3" fmla="*/ 1565346 w 1942360"/>
              <a:gd name="connsiteY3" fmla="*/ 574793 h 1216152"/>
              <a:gd name="connsiteX4" fmla="*/ 1942360 w 1942360"/>
              <a:gd name="connsiteY4" fmla="*/ 1216152 h 1216152"/>
              <a:gd name="connsiteX5" fmla="*/ 0 w 1942360"/>
              <a:gd name="connsiteY5" fmla="*/ 1216152 h 1216152"/>
              <a:gd name="connsiteX0" fmla="*/ 0 w 1942360"/>
              <a:gd name="connsiteY0" fmla="*/ 1216152 h 1216152"/>
              <a:gd name="connsiteX1" fmla="*/ 611615 w 1942360"/>
              <a:gd name="connsiteY1" fmla="*/ 0 h 1216152"/>
              <a:gd name="connsiteX2" fmla="*/ 1330745 w 1942360"/>
              <a:gd name="connsiteY2" fmla="*/ 0 h 1216152"/>
              <a:gd name="connsiteX3" fmla="*/ 1548287 w 1942360"/>
              <a:gd name="connsiteY3" fmla="*/ 583323 h 1216152"/>
              <a:gd name="connsiteX4" fmla="*/ 1942360 w 1942360"/>
              <a:gd name="connsiteY4" fmla="*/ 1216152 h 1216152"/>
              <a:gd name="connsiteX5" fmla="*/ 0 w 1942360"/>
              <a:gd name="connsiteY5" fmla="*/ 1216152 h 1216152"/>
              <a:gd name="connsiteX0" fmla="*/ 0 w 1942360"/>
              <a:gd name="connsiteY0" fmla="*/ 1216152 h 1216152"/>
              <a:gd name="connsiteX1" fmla="*/ 611615 w 1942360"/>
              <a:gd name="connsiteY1" fmla="*/ 0 h 1216152"/>
              <a:gd name="connsiteX2" fmla="*/ 1330745 w 1942360"/>
              <a:gd name="connsiteY2" fmla="*/ 0 h 1216152"/>
              <a:gd name="connsiteX3" fmla="*/ 1522697 w 1942360"/>
              <a:gd name="connsiteY3" fmla="*/ 596971 h 1216152"/>
              <a:gd name="connsiteX4" fmla="*/ 1942360 w 1942360"/>
              <a:gd name="connsiteY4" fmla="*/ 1216152 h 1216152"/>
              <a:gd name="connsiteX5" fmla="*/ 0 w 1942360"/>
              <a:gd name="connsiteY5" fmla="*/ 1216152 h 1216152"/>
              <a:gd name="connsiteX0" fmla="*/ 0 w 1942360"/>
              <a:gd name="connsiteY0" fmla="*/ 1216152 h 1216152"/>
              <a:gd name="connsiteX1" fmla="*/ 611615 w 1942360"/>
              <a:gd name="connsiteY1" fmla="*/ 0 h 1216152"/>
              <a:gd name="connsiteX2" fmla="*/ 1330745 w 1942360"/>
              <a:gd name="connsiteY2" fmla="*/ 0 h 1216152"/>
              <a:gd name="connsiteX3" fmla="*/ 1548287 w 1942360"/>
              <a:gd name="connsiteY3" fmla="*/ 670328 h 1216152"/>
              <a:gd name="connsiteX4" fmla="*/ 1942360 w 1942360"/>
              <a:gd name="connsiteY4" fmla="*/ 1216152 h 1216152"/>
              <a:gd name="connsiteX5" fmla="*/ 0 w 1942360"/>
              <a:gd name="connsiteY5" fmla="*/ 1216152 h 1216152"/>
              <a:gd name="connsiteX0" fmla="*/ 0 w 1942360"/>
              <a:gd name="connsiteY0" fmla="*/ 1216152 h 1216152"/>
              <a:gd name="connsiteX1" fmla="*/ 611615 w 1942360"/>
              <a:gd name="connsiteY1" fmla="*/ 0 h 1216152"/>
              <a:gd name="connsiteX2" fmla="*/ 1330745 w 1942360"/>
              <a:gd name="connsiteY2" fmla="*/ 0 h 1216152"/>
              <a:gd name="connsiteX3" fmla="*/ 1394749 w 1942360"/>
              <a:gd name="connsiteY3" fmla="*/ 199480 h 1216152"/>
              <a:gd name="connsiteX4" fmla="*/ 1548287 w 1942360"/>
              <a:gd name="connsiteY4" fmla="*/ 670328 h 1216152"/>
              <a:gd name="connsiteX5" fmla="*/ 1942360 w 1942360"/>
              <a:gd name="connsiteY5" fmla="*/ 1216152 h 1216152"/>
              <a:gd name="connsiteX6" fmla="*/ 0 w 1942360"/>
              <a:gd name="connsiteY6" fmla="*/ 1216152 h 1216152"/>
              <a:gd name="connsiteX0" fmla="*/ 0 w 1942360"/>
              <a:gd name="connsiteY0" fmla="*/ 1216152 h 1216152"/>
              <a:gd name="connsiteX1" fmla="*/ 611615 w 1942360"/>
              <a:gd name="connsiteY1" fmla="*/ 0 h 1216152"/>
              <a:gd name="connsiteX2" fmla="*/ 1330745 w 1942360"/>
              <a:gd name="connsiteY2" fmla="*/ 0 h 1216152"/>
              <a:gd name="connsiteX3" fmla="*/ 1394749 w 1942360"/>
              <a:gd name="connsiteY3" fmla="*/ 199480 h 1216152"/>
              <a:gd name="connsiteX4" fmla="*/ 1548287 w 1942360"/>
              <a:gd name="connsiteY4" fmla="*/ 670328 h 1216152"/>
              <a:gd name="connsiteX5" fmla="*/ 1942360 w 1942360"/>
              <a:gd name="connsiteY5" fmla="*/ 1216152 h 1216152"/>
              <a:gd name="connsiteX6" fmla="*/ 0 w 1942360"/>
              <a:gd name="connsiteY6" fmla="*/ 1216152 h 1216152"/>
              <a:gd name="connsiteX0" fmla="*/ 0 w 1942360"/>
              <a:gd name="connsiteY0" fmla="*/ 1216152 h 1216152"/>
              <a:gd name="connsiteX1" fmla="*/ 611615 w 1942360"/>
              <a:gd name="connsiteY1" fmla="*/ 0 h 1216152"/>
              <a:gd name="connsiteX2" fmla="*/ 1330745 w 1942360"/>
              <a:gd name="connsiteY2" fmla="*/ 0 h 1216152"/>
              <a:gd name="connsiteX3" fmla="*/ 1386220 w 1942360"/>
              <a:gd name="connsiteY3" fmla="*/ 213128 h 1216152"/>
              <a:gd name="connsiteX4" fmla="*/ 1548287 w 1942360"/>
              <a:gd name="connsiteY4" fmla="*/ 670328 h 1216152"/>
              <a:gd name="connsiteX5" fmla="*/ 1942360 w 1942360"/>
              <a:gd name="connsiteY5" fmla="*/ 1216152 h 1216152"/>
              <a:gd name="connsiteX6" fmla="*/ 0 w 1942360"/>
              <a:gd name="connsiteY6" fmla="*/ 1216152 h 1216152"/>
              <a:gd name="connsiteX0" fmla="*/ 0 w 1942360"/>
              <a:gd name="connsiteY0" fmla="*/ 1216152 h 1216152"/>
              <a:gd name="connsiteX1" fmla="*/ 611615 w 1942360"/>
              <a:gd name="connsiteY1" fmla="*/ 0 h 1216152"/>
              <a:gd name="connsiteX2" fmla="*/ 1330745 w 1942360"/>
              <a:gd name="connsiteY2" fmla="*/ 0 h 1216152"/>
              <a:gd name="connsiteX3" fmla="*/ 1386220 w 1942360"/>
              <a:gd name="connsiteY3" fmla="*/ 213128 h 1216152"/>
              <a:gd name="connsiteX4" fmla="*/ 1548287 w 1942360"/>
              <a:gd name="connsiteY4" fmla="*/ 670328 h 1216152"/>
              <a:gd name="connsiteX5" fmla="*/ 1942360 w 1942360"/>
              <a:gd name="connsiteY5" fmla="*/ 1216152 h 1216152"/>
              <a:gd name="connsiteX6" fmla="*/ 0 w 1942360"/>
              <a:gd name="connsiteY6" fmla="*/ 1216152 h 1216152"/>
              <a:gd name="connsiteX0" fmla="*/ 0 w 1942360"/>
              <a:gd name="connsiteY0" fmla="*/ 1216152 h 1216152"/>
              <a:gd name="connsiteX1" fmla="*/ 611615 w 1942360"/>
              <a:gd name="connsiteY1" fmla="*/ 0 h 1216152"/>
              <a:gd name="connsiteX2" fmla="*/ 1330745 w 1942360"/>
              <a:gd name="connsiteY2" fmla="*/ 0 h 1216152"/>
              <a:gd name="connsiteX3" fmla="*/ 1386220 w 1942360"/>
              <a:gd name="connsiteY3" fmla="*/ 213128 h 1216152"/>
              <a:gd name="connsiteX4" fmla="*/ 1548287 w 1942360"/>
              <a:gd name="connsiteY4" fmla="*/ 670328 h 1216152"/>
              <a:gd name="connsiteX5" fmla="*/ 1942360 w 1942360"/>
              <a:gd name="connsiteY5" fmla="*/ 1216152 h 1216152"/>
              <a:gd name="connsiteX6" fmla="*/ 0 w 1942360"/>
              <a:gd name="connsiteY6" fmla="*/ 1216152 h 1216152"/>
              <a:gd name="connsiteX0" fmla="*/ 0 w 1942360"/>
              <a:gd name="connsiteY0" fmla="*/ 1216152 h 1216152"/>
              <a:gd name="connsiteX1" fmla="*/ 301222 w 1942360"/>
              <a:gd name="connsiteY1" fmla="*/ 619149 h 1216152"/>
              <a:gd name="connsiteX2" fmla="*/ 611615 w 1942360"/>
              <a:gd name="connsiteY2" fmla="*/ 0 h 1216152"/>
              <a:gd name="connsiteX3" fmla="*/ 1330745 w 1942360"/>
              <a:gd name="connsiteY3" fmla="*/ 0 h 1216152"/>
              <a:gd name="connsiteX4" fmla="*/ 1386220 w 1942360"/>
              <a:gd name="connsiteY4" fmla="*/ 213128 h 1216152"/>
              <a:gd name="connsiteX5" fmla="*/ 1548287 w 1942360"/>
              <a:gd name="connsiteY5" fmla="*/ 670328 h 1216152"/>
              <a:gd name="connsiteX6" fmla="*/ 1942360 w 1942360"/>
              <a:gd name="connsiteY6" fmla="*/ 1216152 h 1216152"/>
              <a:gd name="connsiteX7" fmla="*/ 0 w 1942360"/>
              <a:gd name="connsiteY7" fmla="*/ 1216152 h 1216152"/>
              <a:gd name="connsiteX0" fmla="*/ 0 w 1942360"/>
              <a:gd name="connsiteY0" fmla="*/ 1216152 h 1216152"/>
              <a:gd name="connsiteX1" fmla="*/ 348990 w 1942360"/>
              <a:gd name="connsiteY1" fmla="*/ 624267 h 1216152"/>
              <a:gd name="connsiteX2" fmla="*/ 611615 w 1942360"/>
              <a:gd name="connsiteY2" fmla="*/ 0 h 1216152"/>
              <a:gd name="connsiteX3" fmla="*/ 1330745 w 1942360"/>
              <a:gd name="connsiteY3" fmla="*/ 0 h 1216152"/>
              <a:gd name="connsiteX4" fmla="*/ 1386220 w 1942360"/>
              <a:gd name="connsiteY4" fmla="*/ 213128 h 1216152"/>
              <a:gd name="connsiteX5" fmla="*/ 1548287 w 1942360"/>
              <a:gd name="connsiteY5" fmla="*/ 670328 h 1216152"/>
              <a:gd name="connsiteX6" fmla="*/ 1942360 w 1942360"/>
              <a:gd name="connsiteY6" fmla="*/ 1216152 h 1216152"/>
              <a:gd name="connsiteX7" fmla="*/ 0 w 1942360"/>
              <a:gd name="connsiteY7" fmla="*/ 1216152 h 1216152"/>
              <a:gd name="connsiteX0" fmla="*/ 0 w 1942360"/>
              <a:gd name="connsiteY0" fmla="*/ 1216152 h 1216152"/>
              <a:gd name="connsiteX1" fmla="*/ 348990 w 1942360"/>
              <a:gd name="connsiteY1" fmla="*/ 624267 h 1216152"/>
              <a:gd name="connsiteX2" fmla="*/ 611615 w 1942360"/>
              <a:gd name="connsiteY2" fmla="*/ 0 h 1216152"/>
              <a:gd name="connsiteX3" fmla="*/ 1330745 w 1942360"/>
              <a:gd name="connsiteY3" fmla="*/ 0 h 1216152"/>
              <a:gd name="connsiteX4" fmla="*/ 1386220 w 1942360"/>
              <a:gd name="connsiteY4" fmla="*/ 213128 h 1216152"/>
              <a:gd name="connsiteX5" fmla="*/ 1548287 w 1942360"/>
              <a:gd name="connsiteY5" fmla="*/ 670328 h 1216152"/>
              <a:gd name="connsiteX6" fmla="*/ 1942360 w 1942360"/>
              <a:gd name="connsiteY6" fmla="*/ 1216152 h 1216152"/>
              <a:gd name="connsiteX7" fmla="*/ 0 w 1942360"/>
              <a:gd name="connsiteY7" fmla="*/ 1216152 h 1216152"/>
              <a:gd name="connsiteX0" fmla="*/ 0 w 1942360"/>
              <a:gd name="connsiteY0" fmla="*/ 1216152 h 1216152"/>
              <a:gd name="connsiteX1" fmla="*/ 348990 w 1942360"/>
              <a:gd name="connsiteY1" fmla="*/ 624267 h 1216152"/>
              <a:gd name="connsiteX2" fmla="*/ 611615 w 1942360"/>
              <a:gd name="connsiteY2" fmla="*/ 0 h 1216152"/>
              <a:gd name="connsiteX3" fmla="*/ 1330745 w 1942360"/>
              <a:gd name="connsiteY3" fmla="*/ 0 h 1216152"/>
              <a:gd name="connsiteX4" fmla="*/ 1386220 w 1942360"/>
              <a:gd name="connsiteY4" fmla="*/ 213128 h 1216152"/>
              <a:gd name="connsiteX5" fmla="*/ 1548287 w 1942360"/>
              <a:gd name="connsiteY5" fmla="*/ 670328 h 1216152"/>
              <a:gd name="connsiteX6" fmla="*/ 1942360 w 1942360"/>
              <a:gd name="connsiteY6" fmla="*/ 1216152 h 1216152"/>
              <a:gd name="connsiteX7" fmla="*/ 0 w 1942360"/>
              <a:gd name="connsiteY7" fmla="*/ 1216152 h 121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2360" h="1216152">
                <a:moveTo>
                  <a:pt x="0" y="1216152"/>
                </a:moveTo>
                <a:cubicBezTo>
                  <a:pt x="116330" y="1018857"/>
                  <a:pt x="239484" y="835210"/>
                  <a:pt x="348990" y="624267"/>
                </a:cubicBezTo>
                <a:cubicBezTo>
                  <a:pt x="467240" y="423002"/>
                  <a:pt x="524073" y="208089"/>
                  <a:pt x="611615" y="0"/>
                </a:cubicBezTo>
                <a:lnTo>
                  <a:pt x="1330745" y="0"/>
                </a:lnTo>
                <a:cubicBezTo>
                  <a:pt x="1370851" y="130487"/>
                  <a:pt x="1349963" y="101407"/>
                  <a:pt x="1386220" y="213128"/>
                </a:cubicBezTo>
                <a:cubicBezTo>
                  <a:pt x="1422477" y="324849"/>
                  <a:pt x="1457019" y="500883"/>
                  <a:pt x="1548287" y="670328"/>
                </a:cubicBezTo>
                <a:cubicBezTo>
                  <a:pt x="1655193" y="896055"/>
                  <a:pt x="1785982" y="1031367"/>
                  <a:pt x="1942360" y="1216152"/>
                </a:cubicBezTo>
                <a:lnTo>
                  <a:pt x="0" y="121615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Rectangle 34"/>
          <p:cNvSpPr/>
          <p:nvPr/>
        </p:nvSpPr>
        <p:spPr>
          <a:xfrm>
            <a:off x="4033495" y="4657496"/>
            <a:ext cx="1008112" cy="136244"/>
          </a:xfrm>
          <a:prstGeom prst="rect">
            <a:avLst/>
          </a:prstGeom>
          <a:pattFill prst="divot">
            <a:fgClr>
              <a:schemeClr val="tx1"/>
            </a:fgClr>
            <a:bgClr>
              <a:srgbClr val="FFD88B"/>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Up Arrow 13"/>
          <p:cNvSpPr/>
          <p:nvPr/>
        </p:nvSpPr>
        <p:spPr>
          <a:xfrm>
            <a:off x="4290117" y="4895591"/>
            <a:ext cx="484632" cy="39355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Flowchart: Manual Operation 2"/>
          <p:cNvSpPr/>
          <p:nvPr/>
        </p:nvSpPr>
        <p:spPr>
          <a:xfrm>
            <a:off x="3930850" y="3787933"/>
            <a:ext cx="1214603" cy="403349"/>
          </a:xfrm>
          <a:prstGeom prst="flowChartManualOperati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Oval 29"/>
          <p:cNvSpPr/>
          <p:nvPr/>
        </p:nvSpPr>
        <p:spPr>
          <a:xfrm>
            <a:off x="3918950" y="1196752"/>
            <a:ext cx="1256113" cy="12137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064451" y="1455455"/>
            <a:ext cx="947111" cy="713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lowchart: Process 14"/>
          <p:cNvSpPr/>
          <p:nvPr/>
        </p:nvSpPr>
        <p:spPr>
          <a:xfrm>
            <a:off x="3570498" y="4797152"/>
            <a:ext cx="1934194" cy="870920"/>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36"/>
          <p:cNvSpPr/>
          <p:nvPr/>
        </p:nvSpPr>
        <p:spPr>
          <a:xfrm>
            <a:off x="4034378" y="4659960"/>
            <a:ext cx="1008112" cy="1001288"/>
          </a:xfrm>
          <a:prstGeom prst="rect">
            <a:avLst/>
          </a:prstGeom>
          <a:pattFill prst="divot">
            <a:fgClr>
              <a:schemeClr val="tx1"/>
            </a:fgClr>
            <a:bgClr>
              <a:srgbClr val="FFD88B"/>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8" name="Up Arrow 37"/>
          <p:cNvSpPr/>
          <p:nvPr/>
        </p:nvSpPr>
        <p:spPr>
          <a:xfrm>
            <a:off x="4293529" y="5771749"/>
            <a:ext cx="484632" cy="39355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0" name="TextBox 49"/>
          <p:cNvSpPr txBox="1"/>
          <p:nvPr/>
        </p:nvSpPr>
        <p:spPr>
          <a:xfrm>
            <a:off x="3665062" y="6170171"/>
            <a:ext cx="1710725" cy="369332"/>
          </a:xfrm>
          <a:prstGeom prst="rect">
            <a:avLst/>
          </a:prstGeom>
          <a:noFill/>
        </p:spPr>
        <p:txBody>
          <a:bodyPr wrap="none" rtlCol="0">
            <a:spAutoFit/>
          </a:bodyPr>
          <a:lstStyle/>
          <a:p>
            <a:r>
              <a:rPr lang="en-US" b="1" dirty="0" smtClean="0"/>
              <a:t>DIC Transmitted</a:t>
            </a:r>
            <a:endParaRPr lang="pt-PT" baseline="-25000" dirty="0"/>
          </a:p>
        </p:txBody>
      </p:sp>
      <p:sp>
        <p:nvSpPr>
          <p:cNvPr id="27" name="Oval 26"/>
          <p:cNvSpPr/>
          <p:nvPr/>
        </p:nvSpPr>
        <p:spPr>
          <a:xfrm>
            <a:off x="3918950" y="1196752"/>
            <a:ext cx="1256113" cy="1213797"/>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2" name="Rectangle 41"/>
          <p:cNvSpPr/>
          <p:nvPr/>
        </p:nvSpPr>
        <p:spPr>
          <a:xfrm>
            <a:off x="4034625" y="4656548"/>
            <a:ext cx="1008112" cy="1001288"/>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 name="Oval 30"/>
          <p:cNvSpPr/>
          <p:nvPr/>
        </p:nvSpPr>
        <p:spPr>
          <a:xfrm>
            <a:off x="3923387" y="1205064"/>
            <a:ext cx="1256113" cy="12137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Striped Right Arrow 43"/>
          <p:cNvSpPr/>
          <p:nvPr/>
        </p:nvSpPr>
        <p:spPr>
          <a:xfrm rot="16200000">
            <a:off x="4364311" y="4927250"/>
            <a:ext cx="360039" cy="216024"/>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8" name="Striped Right Arrow 47"/>
          <p:cNvSpPr/>
          <p:nvPr/>
        </p:nvSpPr>
        <p:spPr>
          <a:xfrm rot="13527207">
            <a:off x="4099311" y="5009253"/>
            <a:ext cx="360039" cy="216024"/>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Striped Right Arrow 46"/>
          <p:cNvSpPr/>
          <p:nvPr/>
        </p:nvSpPr>
        <p:spPr>
          <a:xfrm rot="18700437">
            <a:off x="4631171" y="5004570"/>
            <a:ext cx="360039" cy="216024"/>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6" name="Rectangle 35"/>
          <p:cNvSpPr/>
          <p:nvPr/>
        </p:nvSpPr>
        <p:spPr>
          <a:xfrm>
            <a:off x="4032919" y="4658610"/>
            <a:ext cx="1008112" cy="1001288"/>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5" name="Up Arrow 54"/>
          <p:cNvSpPr/>
          <p:nvPr/>
        </p:nvSpPr>
        <p:spPr>
          <a:xfrm>
            <a:off x="4795982" y="2907282"/>
            <a:ext cx="135184" cy="39355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3" name="Up Arrow 52"/>
          <p:cNvSpPr/>
          <p:nvPr/>
        </p:nvSpPr>
        <p:spPr>
          <a:xfrm>
            <a:off x="4281204" y="2918102"/>
            <a:ext cx="484632" cy="732012"/>
          </a:xfrm>
          <a:prstGeom prst="upArrow">
            <a:avLst/>
          </a:prstGeom>
          <a:solidFill>
            <a:srgbClr val="C00000"/>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0" name="Up Arrow 39"/>
          <p:cNvSpPr/>
          <p:nvPr/>
        </p:nvSpPr>
        <p:spPr>
          <a:xfrm>
            <a:off x="4127105" y="2909352"/>
            <a:ext cx="135184" cy="39355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4" name="TextBox 53"/>
          <p:cNvSpPr txBox="1"/>
          <p:nvPr/>
        </p:nvSpPr>
        <p:spPr>
          <a:xfrm>
            <a:off x="3804995" y="2420247"/>
            <a:ext cx="1463991" cy="369332"/>
          </a:xfrm>
          <a:prstGeom prst="rect">
            <a:avLst/>
          </a:prstGeom>
          <a:noFill/>
        </p:spPr>
        <p:txBody>
          <a:bodyPr wrap="none" rtlCol="0">
            <a:spAutoFit/>
          </a:bodyPr>
          <a:lstStyle/>
          <a:p>
            <a:r>
              <a:rPr lang="en-US" b="1" dirty="0" smtClean="0">
                <a:solidFill>
                  <a:srgbClr val="FF0000"/>
                </a:solidFill>
              </a:rPr>
              <a:t>DIC Reflected</a:t>
            </a:r>
            <a:endParaRPr lang="pt-PT" baseline="-25000" dirty="0">
              <a:solidFill>
                <a:srgbClr val="FF0000"/>
              </a:solidFill>
            </a:endParaRPr>
          </a:p>
        </p:txBody>
      </p:sp>
      <p:sp>
        <p:nvSpPr>
          <p:cNvPr id="43" name="Flowchart: Connector 42"/>
          <p:cNvSpPr>
            <a:spLocks noChangeAspect="1"/>
          </p:cNvSpPr>
          <p:nvPr/>
        </p:nvSpPr>
        <p:spPr>
          <a:xfrm>
            <a:off x="4415333" y="4684195"/>
            <a:ext cx="231182" cy="7905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5" name="Flowchart: Process 44"/>
          <p:cNvSpPr/>
          <p:nvPr/>
        </p:nvSpPr>
        <p:spPr>
          <a:xfrm>
            <a:off x="3917905" y="2810077"/>
            <a:ext cx="1234308" cy="968727"/>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2" name="Flowchart: Process 51"/>
          <p:cNvSpPr/>
          <p:nvPr/>
        </p:nvSpPr>
        <p:spPr>
          <a:xfrm>
            <a:off x="3778754" y="2439449"/>
            <a:ext cx="1551719" cy="341480"/>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6" name="Straight Connector 5"/>
          <p:cNvCxnSpPr/>
          <p:nvPr/>
        </p:nvCxnSpPr>
        <p:spPr>
          <a:xfrm>
            <a:off x="4523520" y="2612672"/>
            <a:ext cx="0" cy="205200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4020000">
            <a:off x="3998972" y="3848051"/>
            <a:ext cx="0" cy="115200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
        <p:nvSpPr>
          <p:cNvPr id="56" name="Up Arrow 55"/>
          <p:cNvSpPr/>
          <p:nvPr/>
        </p:nvSpPr>
        <p:spPr>
          <a:xfrm rot="6780000">
            <a:off x="2989711" y="3909263"/>
            <a:ext cx="484632" cy="39355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9"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067395" y="1457488"/>
            <a:ext cx="947111" cy="713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3" name="Group 12"/>
          <p:cNvGrpSpPr/>
          <p:nvPr/>
        </p:nvGrpSpPr>
        <p:grpSpPr>
          <a:xfrm>
            <a:off x="1690689" y="3064660"/>
            <a:ext cx="1521986" cy="955728"/>
            <a:chOff x="1281724" y="3064660"/>
            <a:chExt cx="1521986" cy="955728"/>
          </a:xfrm>
        </p:grpSpPr>
        <p:sp>
          <p:nvSpPr>
            <p:cNvPr id="8" name="Flowchart: Delay 7"/>
            <p:cNvSpPr>
              <a:spLocks/>
            </p:cNvSpPr>
            <p:nvPr/>
          </p:nvSpPr>
          <p:spPr>
            <a:xfrm rot="1380000">
              <a:off x="1773381" y="3624388"/>
              <a:ext cx="720000" cy="396000"/>
            </a:xfrm>
            <a:prstGeom prst="flowChartDela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2" name="Straight Connector 11"/>
            <p:cNvCxnSpPr>
              <a:cxnSpLocks/>
            </p:cNvCxnSpPr>
            <p:nvPr/>
          </p:nvCxnSpPr>
          <p:spPr>
            <a:xfrm rot="1380000">
              <a:off x="1337199" y="3533538"/>
              <a:ext cx="612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001887" y="3064660"/>
              <a:ext cx="801823" cy="369332"/>
            </a:xfrm>
            <a:prstGeom prst="rect">
              <a:avLst/>
            </a:prstGeom>
            <a:noFill/>
          </p:spPr>
          <p:txBody>
            <a:bodyPr wrap="none" rtlCol="0">
              <a:spAutoFit/>
            </a:bodyPr>
            <a:lstStyle/>
            <a:p>
              <a:r>
                <a:rPr lang="pt-PT" b="1" dirty="0" smtClean="0">
                  <a:solidFill>
                    <a:schemeClr val="bg1"/>
                  </a:solidFill>
                </a:rPr>
                <a:t>IR-LED</a:t>
              </a:r>
              <a:endParaRPr lang="en-US" b="1" dirty="0">
                <a:solidFill>
                  <a:srgbClr val="00B050"/>
                </a:solidFill>
              </a:endParaRPr>
            </a:p>
          </p:txBody>
        </p:sp>
        <p:grpSp>
          <p:nvGrpSpPr>
            <p:cNvPr id="10" name="Group 9"/>
            <p:cNvGrpSpPr/>
            <p:nvPr/>
          </p:nvGrpSpPr>
          <p:grpSpPr>
            <a:xfrm>
              <a:off x="1281724" y="3632905"/>
              <a:ext cx="757657" cy="251186"/>
              <a:chOff x="1281724" y="3632905"/>
              <a:chExt cx="757657" cy="251186"/>
            </a:xfrm>
          </p:grpSpPr>
          <p:cxnSp>
            <p:nvCxnSpPr>
              <p:cNvPr id="57" name="Straight Connector 56"/>
              <p:cNvCxnSpPr>
                <a:cxnSpLocks/>
              </p:cNvCxnSpPr>
              <p:nvPr/>
            </p:nvCxnSpPr>
            <p:spPr>
              <a:xfrm rot="1380000">
                <a:off x="1281724" y="3692580"/>
                <a:ext cx="612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Flowchart: Delay 6"/>
              <p:cNvSpPr>
                <a:spLocks noChangeAspect="1"/>
              </p:cNvSpPr>
              <p:nvPr/>
            </p:nvSpPr>
            <p:spPr>
              <a:xfrm rot="-9420000">
                <a:off x="1838913" y="3632905"/>
                <a:ext cx="200468" cy="251186"/>
              </a:xfrm>
              <a:prstGeom prst="flowChartDelay">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sp>
        <p:nvSpPr>
          <p:cNvPr id="5" name="TextBox 4"/>
          <p:cNvSpPr txBox="1"/>
          <p:nvPr/>
        </p:nvSpPr>
        <p:spPr>
          <a:xfrm>
            <a:off x="1740172" y="2557146"/>
            <a:ext cx="1519366" cy="646331"/>
          </a:xfrm>
          <a:prstGeom prst="rect">
            <a:avLst/>
          </a:prstGeom>
          <a:noFill/>
        </p:spPr>
        <p:txBody>
          <a:bodyPr wrap="square" rtlCol="0">
            <a:spAutoFit/>
          </a:bodyPr>
          <a:lstStyle/>
          <a:p>
            <a:r>
              <a:rPr lang="en-US" b="1" dirty="0" smtClean="0">
                <a:solidFill>
                  <a:srgbClr val="C00000"/>
                </a:solidFill>
              </a:rPr>
              <a:t>IR LED Illumination</a:t>
            </a:r>
            <a:endParaRPr lang="en-US" b="1" dirty="0">
              <a:solidFill>
                <a:srgbClr val="C00000"/>
              </a:solidFill>
            </a:endParaRPr>
          </a:p>
        </p:txBody>
      </p:sp>
    </p:spTree>
    <p:extLst>
      <p:ext uri="{BB962C8B-B14F-4D97-AF65-F5344CB8AC3E}">
        <p14:creationId xmlns:p14="http://schemas.microsoft.com/office/powerpoint/2010/main" val="2411747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 name="Freeform 40"/>
          <p:cNvSpPr/>
          <p:nvPr/>
        </p:nvSpPr>
        <p:spPr>
          <a:xfrm>
            <a:off x="3559656" y="2105451"/>
            <a:ext cx="3976960" cy="3662913"/>
          </a:xfrm>
          <a:custGeom>
            <a:avLst/>
            <a:gdLst>
              <a:gd name="connsiteX0" fmla="*/ 104669 w 3327740"/>
              <a:gd name="connsiteY0" fmla="*/ 380620 h 2892086"/>
              <a:gd name="connsiteX1" fmla="*/ 582341 w 3327740"/>
              <a:gd name="connsiteY1" fmla="*/ 128137 h 2892086"/>
              <a:gd name="connsiteX2" fmla="*/ 1128252 w 3327740"/>
              <a:gd name="connsiteY2" fmla="*/ 12131 h 2892086"/>
              <a:gd name="connsiteX3" fmla="*/ 1735577 w 3327740"/>
              <a:gd name="connsiteY3" fmla="*/ 18955 h 2892086"/>
              <a:gd name="connsiteX4" fmla="*/ 2342902 w 3327740"/>
              <a:gd name="connsiteY4" fmla="*/ 148608 h 2892086"/>
              <a:gd name="connsiteX5" fmla="*/ 2752335 w 3327740"/>
              <a:gd name="connsiteY5" fmla="*/ 428387 h 2892086"/>
              <a:gd name="connsiteX6" fmla="*/ 3086705 w 3327740"/>
              <a:gd name="connsiteY6" fmla="*/ 1731749 h 2892086"/>
              <a:gd name="connsiteX7" fmla="*/ 3291422 w 3327740"/>
              <a:gd name="connsiteY7" fmla="*/ 2571086 h 2892086"/>
              <a:gd name="connsiteX8" fmla="*/ 3325541 w 3327740"/>
              <a:gd name="connsiteY8" fmla="*/ 2789450 h 2892086"/>
              <a:gd name="connsiteX9" fmla="*/ 3264126 w 3327740"/>
              <a:gd name="connsiteY9" fmla="*/ 2878161 h 2892086"/>
              <a:gd name="connsiteX10" fmla="*/ 3141296 w 3327740"/>
              <a:gd name="connsiteY10" fmla="*/ 2891808 h 2892086"/>
              <a:gd name="connsiteX11" fmla="*/ 2902461 w 3327740"/>
              <a:gd name="connsiteY11" fmla="*/ 2878161 h 2892086"/>
              <a:gd name="connsiteX12" fmla="*/ 2506675 w 3327740"/>
              <a:gd name="connsiteY12" fmla="*/ 2871337 h 2892086"/>
              <a:gd name="connsiteX13" fmla="*/ 2131362 w 3327740"/>
              <a:gd name="connsiteY13" fmla="*/ 2864513 h 2892086"/>
              <a:gd name="connsiteX14" fmla="*/ 1414855 w 3327740"/>
              <a:gd name="connsiteY14" fmla="*/ 2857689 h 2892086"/>
              <a:gd name="connsiteX15" fmla="*/ 930359 w 3327740"/>
              <a:gd name="connsiteY15" fmla="*/ 2857689 h 2892086"/>
              <a:gd name="connsiteX16" fmla="*/ 664228 w 3327740"/>
              <a:gd name="connsiteY16" fmla="*/ 2830393 h 2892086"/>
              <a:gd name="connsiteX17" fmla="*/ 630108 w 3327740"/>
              <a:gd name="connsiteY17" fmla="*/ 2823569 h 2892086"/>
              <a:gd name="connsiteX18" fmla="*/ 664228 w 3327740"/>
              <a:gd name="connsiteY18" fmla="*/ 2748507 h 2892086"/>
              <a:gd name="connsiteX19" fmla="*/ 739290 w 3327740"/>
              <a:gd name="connsiteY19" fmla="*/ 2455080 h 2892086"/>
              <a:gd name="connsiteX20" fmla="*/ 718819 w 3327740"/>
              <a:gd name="connsiteY20" fmla="*/ 2093414 h 2892086"/>
              <a:gd name="connsiteX21" fmla="*/ 514102 w 3327740"/>
              <a:gd name="connsiteY21" fmla="*/ 1540680 h 2892086"/>
              <a:gd name="connsiteX22" fmla="*/ 288914 w 3327740"/>
              <a:gd name="connsiteY22" fmla="*/ 1138071 h 2892086"/>
              <a:gd name="connsiteX23" fmla="*/ 70550 w 3327740"/>
              <a:gd name="connsiteY23" fmla="*/ 830996 h 2892086"/>
              <a:gd name="connsiteX24" fmla="*/ 2311 w 3327740"/>
              <a:gd name="connsiteY24" fmla="*/ 551217 h 2892086"/>
              <a:gd name="connsiteX25" fmla="*/ 104669 w 3327740"/>
              <a:gd name="connsiteY25" fmla="*/ 380620 h 2892086"/>
              <a:gd name="connsiteX0" fmla="*/ 104669 w 3327740"/>
              <a:gd name="connsiteY0" fmla="*/ 380620 h 2892086"/>
              <a:gd name="connsiteX1" fmla="*/ 582341 w 3327740"/>
              <a:gd name="connsiteY1" fmla="*/ 128137 h 2892086"/>
              <a:gd name="connsiteX2" fmla="*/ 1128252 w 3327740"/>
              <a:gd name="connsiteY2" fmla="*/ 12131 h 2892086"/>
              <a:gd name="connsiteX3" fmla="*/ 1735577 w 3327740"/>
              <a:gd name="connsiteY3" fmla="*/ 18955 h 2892086"/>
              <a:gd name="connsiteX4" fmla="*/ 2342902 w 3327740"/>
              <a:gd name="connsiteY4" fmla="*/ 148608 h 2892086"/>
              <a:gd name="connsiteX5" fmla="*/ 2574914 w 3327740"/>
              <a:gd name="connsiteY5" fmla="*/ 266889 h 2892086"/>
              <a:gd name="connsiteX6" fmla="*/ 2752335 w 3327740"/>
              <a:gd name="connsiteY6" fmla="*/ 428387 h 2892086"/>
              <a:gd name="connsiteX7" fmla="*/ 3086705 w 3327740"/>
              <a:gd name="connsiteY7" fmla="*/ 1731749 h 2892086"/>
              <a:gd name="connsiteX8" fmla="*/ 3291422 w 3327740"/>
              <a:gd name="connsiteY8" fmla="*/ 2571086 h 2892086"/>
              <a:gd name="connsiteX9" fmla="*/ 3325541 w 3327740"/>
              <a:gd name="connsiteY9" fmla="*/ 2789450 h 2892086"/>
              <a:gd name="connsiteX10" fmla="*/ 3264126 w 3327740"/>
              <a:gd name="connsiteY10" fmla="*/ 2878161 h 2892086"/>
              <a:gd name="connsiteX11" fmla="*/ 3141296 w 3327740"/>
              <a:gd name="connsiteY11" fmla="*/ 2891808 h 2892086"/>
              <a:gd name="connsiteX12" fmla="*/ 2902461 w 3327740"/>
              <a:gd name="connsiteY12" fmla="*/ 2878161 h 2892086"/>
              <a:gd name="connsiteX13" fmla="*/ 2506675 w 3327740"/>
              <a:gd name="connsiteY13" fmla="*/ 2871337 h 2892086"/>
              <a:gd name="connsiteX14" fmla="*/ 2131362 w 3327740"/>
              <a:gd name="connsiteY14" fmla="*/ 2864513 h 2892086"/>
              <a:gd name="connsiteX15" fmla="*/ 1414855 w 3327740"/>
              <a:gd name="connsiteY15" fmla="*/ 2857689 h 2892086"/>
              <a:gd name="connsiteX16" fmla="*/ 930359 w 3327740"/>
              <a:gd name="connsiteY16" fmla="*/ 2857689 h 2892086"/>
              <a:gd name="connsiteX17" fmla="*/ 664228 w 3327740"/>
              <a:gd name="connsiteY17" fmla="*/ 2830393 h 2892086"/>
              <a:gd name="connsiteX18" fmla="*/ 630108 w 3327740"/>
              <a:gd name="connsiteY18" fmla="*/ 2823569 h 2892086"/>
              <a:gd name="connsiteX19" fmla="*/ 664228 w 3327740"/>
              <a:gd name="connsiteY19" fmla="*/ 2748507 h 2892086"/>
              <a:gd name="connsiteX20" fmla="*/ 739290 w 3327740"/>
              <a:gd name="connsiteY20" fmla="*/ 2455080 h 2892086"/>
              <a:gd name="connsiteX21" fmla="*/ 718819 w 3327740"/>
              <a:gd name="connsiteY21" fmla="*/ 2093414 h 2892086"/>
              <a:gd name="connsiteX22" fmla="*/ 514102 w 3327740"/>
              <a:gd name="connsiteY22" fmla="*/ 1540680 h 2892086"/>
              <a:gd name="connsiteX23" fmla="*/ 288914 w 3327740"/>
              <a:gd name="connsiteY23" fmla="*/ 1138071 h 2892086"/>
              <a:gd name="connsiteX24" fmla="*/ 70550 w 3327740"/>
              <a:gd name="connsiteY24" fmla="*/ 830996 h 2892086"/>
              <a:gd name="connsiteX25" fmla="*/ 2311 w 3327740"/>
              <a:gd name="connsiteY25" fmla="*/ 551217 h 2892086"/>
              <a:gd name="connsiteX26" fmla="*/ 104669 w 3327740"/>
              <a:gd name="connsiteY26" fmla="*/ 380620 h 2892086"/>
              <a:gd name="connsiteX0" fmla="*/ 104669 w 3327740"/>
              <a:gd name="connsiteY0" fmla="*/ 380620 h 2892086"/>
              <a:gd name="connsiteX1" fmla="*/ 582341 w 3327740"/>
              <a:gd name="connsiteY1" fmla="*/ 128137 h 2892086"/>
              <a:gd name="connsiteX2" fmla="*/ 1128252 w 3327740"/>
              <a:gd name="connsiteY2" fmla="*/ 12131 h 2892086"/>
              <a:gd name="connsiteX3" fmla="*/ 1735577 w 3327740"/>
              <a:gd name="connsiteY3" fmla="*/ 18955 h 2892086"/>
              <a:gd name="connsiteX4" fmla="*/ 2342902 w 3327740"/>
              <a:gd name="connsiteY4" fmla="*/ 148608 h 2892086"/>
              <a:gd name="connsiteX5" fmla="*/ 2574914 w 3327740"/>
              <a:gd name="connsiteY5" fmla="*/ 266889 h 2892086"/>
              <a:gd name="connsiteX6" fmla="*/ 2752335 w 3327740"/>
              <a:gd name="connsiteY6" fmla="*/ 428387 h 2892086"/>
              <a:gd name="connsiteX7" fmla="*/ 3086705 w 3327740"/>
              <a:gd name="connsiteY7" fmla="*/ 1731749 h 2892086"/>
              <a:gd name="connsiteX8" fmla="*/ 3291422 w 3327740"/>
              <a:gd name="connsiteY8" fmla="*/ 2571086 h 2892086"/>
              <a:gd name="connsiteX9" fmla="*/ 3325541 w 3327740"/>
              <a:gd name="connsiteY9" fmla="*/ 2789450 h 2892086"/>
              <a:gd name="connsiteX10" fmla="*/ 3264126 w 3327740"/>
              <a:gd name="connsiteY10" fmla="*/ 2878161 h 2892086"/>
              <a:gd name="connsiteX11" fmla="*/ 3141296 w 3327740"/>
              <a:gd name="connsiteY11" fmla="*/ 2891808 h 2892086"/>
              <a:gd name="connsiteX12" fmla="*/ 2902461 w 3327740"/>
              <a:gd name="connsiteY12" fmla="*/ 2878161 h 2892086"/>
              <a:gd name="connsiteX13" fmla="*/ 2506675 w 3327740"/>
              <a:gd name="connsiteY13" fmla="*/ 2871337 h 2892086"/>
              <a:gd name="connsiteX14" fmla="*/ 2131362 w 3327740"/>
              <a:gd name="connsiteY14" fmla="*/ 2864513 h 2892086"/>
              <a:gd name="connsiteX15" fmla="*/ 1414855 w 3327740"/>
              <a:gd name="connsiteY15" fmla="*/ 2857689 h 2892086"/>
              <a:gd name="connsiteX16" fmla="*/ 930359 w 3327740"/>
              <a:gd name="connsiteY16" fmla="*/ 2857689 h 2892086"/>
              <a:gd name="connsiteX17" fmla="*/ 664228 w 3327740"/>
              <a:gd name="connsiteY17" fmla="*/ 2830393 h 2892086"/>
              <a:gd name="connsiteX18" fmla="*/ 630108 w 3327740"/>
              <a:gd name="connsiteY18" fmla="*/ 2823569 h 2892086"/>
              <a:gd name="connsiteX19" fmla="*/ 664228 w 3327740"/>
              <a:gd name="connsiteY19" fmla="*/ 2748507 h 2892086"/>
              <a:gd name="connsiteX20" fmla="*/ 739290 w 3327740"/>
              <a:gd name="connsiteY20" fmla="*/ 2455080 h 2892086"/>
              <a:gd name="connsiteX21" fmla="*/ 718819 w 3327740"/>
              <a:gd name="connsiteY21" fmla="*/ 2093414 h 2892086"/>
              <a:gd name="connsiteX22" fmla="*/ 514102 w 3327740"/>
              <a:gd name="connsiteY22" fmla="*/ 1540680 h 2892086"/>
              <a:gd name="connsiteX23" fmla="*/ 288914 w 3327740"/>
              <a:gd name="connsiteY23" fmla="*/ 1138071 h 2892086"/>
              <a:gd name="connsiteX24" fmla="*/ 70550 w 3327740"/>
              <a:gd name="connsiteY24" fmla="*/ 830996 h 2892086"/>
              <a:gd name="connsiteX25" fmla="*/ 2311 w 3327740"/>
              <a:gd name="connsiteY25" fmla="*/ 551217 h 2892086"/>
              <a:gd name="connsiteX26" fmla="*/ 104669 w 3327740"/>
              <a:gd name="connsiteY26" fmla="*/ 380620 h 2892086"/>
              <a:gd name="connsiteX0" fmla="*/ 104669 w 3327740"/>
              <a:gd name="connsiteY0" fmla="*/ 380620 h 2892086"/>
              <a:gd name="connsiteX1" fmla="*/ 582341 w 3327740"/>
              <a:gd name="connsiteY1" fmla="*/ 128137 h 2892086"/>
              <a:gd name="connsiteX2" fmla="*/ 1128252 w 3327740"/>
              <a:gd name="connsiteY2" fmla="*/ 12131 h 2892086"/>
              <a:gd name="connsiteX3" fmla="*/ 1735577 w 3327740"/>
              <a:gd name="connsiteY3" fmla="*/ 18955 h 2892086"/>
              <a:gd name="connsiteX4" fmla="*/ 2342902 w 3327740"/>
              <a:gd name="connsiteY4" fmla="*/ 148608 h 2892086"/>
              <a:gd name="connsiteX5" fmla="*/ 2574914 w 3327740"/>
              <a:gd name="connsiteY5" fmla="*/ 266889 h 2892086"/>
              <a:gd name="connsiteX6" fmla="*/ 2752335 w 3327740"/>
              <a:gd name="connsiteY6" fmla="*/ 428387 h 2892086"/>
              <a:gd name="connsiteX7" fmla="*/ 2902461 w 3327740"/>
              <a:gd name="connsiteY7" fmla="*/ 876489 h 2892086"/>
              <a:gd name="connsiteX8" fmla="*/ 3086705 w 3327740"/>
              <a:gd name="connsiteY8" fmla="*/ 1731749 h 2892086"/>
              <a:gd name="connsiteX9" fmla="*/ 3291422 w 3327740"/>
              <a:gd name="connsiteY9" fmla="*/ 2571086 h 2892086"/>
              <a:gd name="connsiteX10" fmla="*/ 3325541 w 3327740"/>
              <a:gd name="connsiteY10" fmla="*/ 2789450 h 2892086"/>
              <a:gd name="connsiteX11" fmla="*/ 3264126 w 3327740"/>
              <a:gd name="connsiteY11" fmla="*/ 2878161 h 2892086"/>
              <a:gd name="connsiteX12" fmla="*/ 3141296 w 3327740"/>
              <a:gd name="connsiteY12" fmla="*/ 2891808 h 2892086"/>
              <a:gd name="connsiteX13" fmla="*/ 2902461 w 3327740"/>
              <a:gd name="connsiteY13" fmla="*/ 2878161 h 2892086"/>
              <a:gd name="connsiteX14" fmla="*/ 2506675 w 3327740"/>
              <a:gd name="connsiteY14" fmla="*/ 2871337 h 2892086"/>
              <a:gd name="connsiteX15" fmla="*/ 2131362 w 3327740"/>
              <a:gd name="connsiteY15" fmla="*/ 2864513 h 2892086"/>
              <a:gd name="connsiteX16" fmla="*/ 1414855 w 3327740"/>
              <a:gd name="connsiteY16" fmla="*/ 2857689 h 2892086"/>
              <a:gd name="connsiteX17" fmla="*/ 930359 w 3327740"/>
              <a:gd name="connsiteY17" fmla="*/ 2857689 h 2892086"/>
              <a:gd name="connsiteX18" fmla="*/ 664228 w 3327740"/>
              <a:gd name="connsiteY18" fmla="*/ 2830393 h 2892086"/>
              <a:gd name="connsiteX19" fmla="*/ 630108 w 3327740"/>
              <a:gd name="connsiteY19" fmla="*/ 2823569 h 2892086"/>
              <a:gd name="connsiteX20" fmla="*/ 664228 w 3327740"/>
              <a:gd name="connsiteY20" fmla="*/ 2748507 h 2892086"/>
              <a:gd name="connsiteX21" fmla="*/ 739290 w 3327740"/>
              <a:gd name="connsiteY21" fmla="*/ 2455080 h 2892086"/>
              <a:gd name="connsiteX22" fmla="*/ 718819 w 3327740"/>
              <a:gd name="connsiteY22" fmla="*/ 2093414 h 2892086"/>
              <a:gd name="connsiteX23" fmla="*/ 514102 w 3327740"/>
              <a:gd name="connsiteY23" fmla="*/ 1540680 h 2892086"/>
              <a:gd name="connsiteX24" fmla="*/ 288914 w 3327740"/>
              <a:gd name="connsiteY24" fmla="*/ 1138071 h 2892086"/>
              <a:gd name="connsiteX25" fmla="*/ 70550 w 3327740"/>
              <a:gd name="connsiteY25" fmla="*/ 830996 h 2892086"/>
              <a:gd name="connsiteX26" fmla="*/ 2311 w 3327740"/>
              <a:gd name="connsiteY26" fmla="*/ 551217 h 2892086"/>
              <a:gd name="connsiteX27" fmla="*/ 104669 w 3327740"/>
              <a:gd name="connsiteY27" fmla="*/ 380620 h 2892086"/>
              <a:gd name="connsiteX0" fmla="*/ 110216 w 3333287"/>
              <a:gd name="connsiteY0" fmla="*/ 380620 h 2892086"/>
              <a:gd name="connsiteX1" fmla="*/ 587888 w 3333287"/>
              <a:gd name="connsiteY1" fmla="*/ 128137 h 2892086"/>
              <a:gd name="connsiteX2" fmla="*/ 1133799 w 3333287"/>
              <a:gd name="connsiteY2" fmla="*/ 12131 h 2892086"/>
              <a:gd name="connsiteX3" fmla="*/ 1741124 w 3333287"/>
              <a:gd name="connsiteY3" fmla="*/ 18955 h 2892086"/>
              <a:gd name="connsiteX4" fmla="*/ 2348449 w 3333287"/>
              <a:gd name="connsiteY4" fmla="*/ 148608 h 2892086"/>
              <a:gd name="connsiteX5" fmla="*/ 2580461 w 3333287"/>
              <a:gd name="connsiteY5" fmla="*/ 266889 h 2892086"/>
              <a:gd name="connsiteX6" fmla="*/ 2757882 w 3333287"/>
              <a:gd name="connsiteY6" fmla="*/ 428387 h 2892086"/>
              <a:gd name="connsiteX7" fmla="*/ 2908008 w 3333287"/>
              <a:gd name="connsiteY7" fmla="*/ 876489 h 2892086"/>
              <a:gd name="connsiteX8" fmla="*/ 3092252 w 3333287"/>
              <a:gd name="connsiteY8" fmla="*/ 1731749 h 2892086"/>
              <a:gd name="connsiteX9" fmla="*/ 3296969 w 3333287"/>
              <a:gd name="connsiteY9" fmla="*/ 2571086 h 2892086"/>
              <a:gd name="connsiteX10" fmla="*/ 3331088 w 3333287"/>
              <a:gd name="connsiteY10" fmla="*/ 2789450 h 2892086"/>
              <a:gd name="connsiteX11" fmla="*/ 3269673 w 3333287"/>
              <a:gd name="connsiteY11" fmla="*/ 2878161 h 2892086"/>
              <a:gd name="connsiteX12" fmla="*/ 3146843 w 3333287"/>
              <a:gd name="connsiteY12" fmla="*/ 2891808 h 2892086"/>
              <a:gd name="connsiteX13" fmla="*/ 2908008 w 3333287"/>
              <a:gd name="connsiteY13" fmla="*/ 2878161 h 2892086"/>
              <a:gd name="connsiteX14" fmla="*/ 2512222 w 3333287"/>
              <a:gd name="connsiteY14" fmla="*/ 2871337 h 2892086"/>
              <a:gd name="connsiteX15" fmla="*/ 2136909 w 3333287"/>
              <a:gd name="connsiteY15" fmla="*/ 2864513 h 2892086"/>
              <a:gd name="connsiteX16" fmla="*/ 1420402 w 3333287"/>
              <a:gd name="connsiteY16" fmla="*/ 2857689 h 2892086"/>
              <a:gd name="connsiteX17" fmla="*/ 935906 w 3333287"/>
              <a:gd name="connsiteY17" fmla="*/ 2857689 h 2892086"/>
              <a:gd name="connsiteX18" fmla="*/ 669775 w 3333287"/>
              <a:gd name="connsiteY18" fmla="*/ 2830393 h 2892086"/>
              <a:gd name="connsiteX19" fmla="*/ 635655 w 3333287"/>
              <a:gd name="connsiteY19" fmla="*/ 2823569 h 2892086"/>
              <a:gd name="connsiteX20" fmla="*/ 669775 w 3333287"/>
              <a:gd name="connsiteY20" fmla="*/ 2748507 h 2892086"/>
              <a:gd name="connsiteX21" fmla="*/ 744837 w 3333287"/>
              <a:gd name="connsiteY21" fmla="*/ 2455080 h 2892086"/>
              <a:gd name="connsiteX22" fmla="*/ 724366 w 3333287"/>
              <a:gd name="connsiteY22" fmla="*/ 2093414 h 2892086"/>
              <a:gd name="connsiteX23" fmla="*/ 519649 w 3333287"/>
              <a:gd name="connsiteY23" fmla="*/ 1540680 h 2892086"/>
              <a:gd name="connsiteX24" fmla="*/ 294461 w 3333287"/>
              <a:gd name="connsiteY24" fmla="*/ 1138071 h 2892086"/>
              <a:gd name="connsiteX25" fmla="*/ 76097 w 3333287"/>
              <a:gd name="connsiteY25" fmla="*/ 830996 h 2892086"/>
              <a:gd name="connsiteX26" fmla="*/ 14682 w 3333287"/>
              <a:gd name="connsiteY26" fmla="*/ 680871 h 2892086"/>
              <a:gd name="connsiteX27" fmla="*/ 7858 w 3333287"/>
              <a:gd name="connsiteY27" fmla="*/ 551217 h 2892086"/>
              <a:gd name="connsiteX28" fmla="*/ 110216 w 3333287"/>
              <a:gd name="connsiteY28" fmla="*/ 380620 h 2892086"/>
              <a:gd name="connsiteX0" fmla="*/ 105810 w 3328881"/>
              <a:gd name="connsiteY0" fmla="*/ 380620 h 2892086"/>
              <a:gd name="connsiteX1" fmla="*/ 583482 w 3328881"/>
              <a:gd name="connsiteY1" fmla="*/ 128137 h 2892086"/>
              <a:gd name="connsiteX2" fmla="*/ 1129393 w 3328881"/>
              <a:gd name="connsiteY2" fmla="*/ 12131 h 2892086"/>
              <a:gd name="connsiteX3" fmla="*/ 1736718 w 3328881"/>
              <a:gd name="connsiteY3" fmla="*/ 18955 h 2892086"/>
              <a:gd name="connsiteX4" fmla="*/ 2344043 w 3328881"/>
              <a:gd name="connsiteY4" fmla="*/ 148608 h 2892086"/>
              <a:gd name="connsiteX5" fmla="*/ 2576055 w 3328881"/>
              <a:gd name="connsiteY5" fmla="*/ 266889 h 2892086"/>
              <a:gd name="connsiteX6" fmla="*/ 2753476 w 3328881"/>
              <a:gd name="connsiteY6" fmla="*/ 428387 h 2892086"/>
              <a:gd name="connsiteX7" fmla="*/ 2903602 w 3328881"/>
              <a:gd name="connsiteY7" fmla="*/ 876489 h 2892086"/>
              <a:gd name="connsiteX8" fmla="*/ 3087846 w 3328881"/>
              <a:gd name="connsiteY8" fmla="*/ 1731749 h 2892086"/>
              <a:gd name="connsiteX9" fmla="*/ 3292563 w 3328881"/>
              <a:gd name="connsiteY9" fmla="*/ 2571086 h 2892086"/>
              <a:gd name="connsiteX10" fmla="*/ 3326682 w 3328881"/>
              <a:gd name="connsiteY10" fmla="*/ 2789450 h 2892086"/>
              <a:gd name="connsiteX11" fmla="*/ 3265267 w 3328881"/>
              <a:gd name="connsiteY11" fmla="*/ 2878161 h 2892086"/>
              <a:gd name="connsiteX12" fmla="*/ 3142437 w 3328881"/>
              <a:gd name="connsiteY12" fmla="*/ 2891808 h 2892086"/>
              <a:gd name="connsiteX13" fmla="*/ 2903602 w 3328881"/>
              <a:gd name="connsiteY13" fmla="*/ 2878161 h 2892086"/>
              <a:gd name="connsiteX14" fmla="*/ 2507816 w 3328881"/>
              <a:gd name="connsiteY14" fmla="*/ 2871337 h 2892086"/>
              <a:gd name="connsiteX15" fmla="*/ 2132503 w 3328881"/>
              <a:gd name="connsiteY15" fmla="*/ 2864513 h 2892086"/>
              <a:gd name="connsiteX16" fmla="*/ 1415996 w 3328881"/>
              <a:gd name="connsiteY16" fmla="*/ 2857689 h 2892086"/>
              <a:gd name="connsiteX17" fmla="*/ 931500 w 3328881"/>
              <a:gd name="connsiteY17" fmla="*/ 2857689 h 2892086"/>
              <a:gd name="connsiteX18" fmla="*/ 665369 w 3328881"/>
              <a:gd name="connsiteY18" fmla="*/ 2830393 h 2892086"/>
              <a:gd name="connsiteX19" fmla="*/ 631249 w 3328881"/>
              <a:gd name="connsiteY19" fmla="*/ 2823569 h 2892086"/>
              <a:gd name="connsiteX20" fmla="*/ 665369 w 3328881"/>
              <a:gd name="connsiteY20" fmla="*/ 2748507 h 2892086"/>
              <a:gd name="connsiteX21" fmla="*/ 740431 w 3328881"/>
              <a:gd name="connsiteY21" fmla="*/ 2455080 h 2892086"/>
              <a:gd name="connsiteX22" fmla="*/ 719960 w 3328881"/>
              <a:gd name="connsiteY22" fmla="*/ 2093414 h 2892086"/>
              <a:gd name="connsiteX23" fmla="*/ 515243 w 3328881"/>
              <a:gd name="connsiteY23" fmla="*/ 1540680 h 2892086"/>
              <a:gd name="connsiteX24" fmla="*/ 290055 w 3328881"/>
              <a:gd name="connsiteY24" fmla="*/ 1138071 h 2892086"/>
              <a:gd name="connsiteX25" fmla="*/ 71691 w 3328881"/>
              <a:gd name="connsiteY25" fmla="*/ 830996 h 2892086"/>
              <a:gd name="connsiteX26" fmla="*/ 28473 w 3328881"/>
              <a:gd name="connsiteY26" fmla="*/ 740012 h 2892086"/>
              <a:gd name="connsiteX27" fmla="*/ 3452 w 3328881"/>
              <a:gd name="connsiteY27" fmla="*/ 551217 h 2892086"/>
              <a:gd name="connsiteX28" fmla="*/ 105810 w 3328881"/>
              <a:gd name="connsiteY28" fmla="*/ 380620 h 2892086"/>
              <a:gd name="connsiteX0" fmla="*/ 105810 w 3328881"/>
              <a:gd name="connsiteY0" fmla="*/ 380620 h 2892086"/>
              <a:gd name="connsiteX1" fmla="*/ 583482 w 3328881"/>
              <a:gd name="connsiteY1" fmla="*/ 128137 h 2892086"/>
              <a:gd name="connsiteX2" fmla="*/ 1129393 w 3328881"/>
              <a:gd name="connsiteY2" fmla="*/ 12131 h 2892086"/>
              <a:gd name="connsiteX3" fmla="*/ 1736718 w 3328881"/>
              <a:gd name="connsiteY3" fmla="*/ 18955 h 2892086"/>
              <a:gd name="connsiteX4" fmla="*/ 2344043 w 3328881"/>
              <a:gd name="connsiteY4" fmla="*/ 148608 h 2892086"/>
              <a:gd name="connsiteX5" fmla="*/ 2576055 w 3328881"/>
              <a:gd name="connsiteY5" fmla="*/ 266889 h 2892086"/>
              <a:gd name="connsiteX6" fmla="*/ 2753476 w 3328881"/>
              <a:gd name="connsiteY6" fmla="*/ 428387 h 2892086"/>
              <a:gd name="connsiteX7" fmla="*/ 2903602 w 3328881"/>
              <a:gd name="connsiteY7" fmla="*/ 876489 h 2892086"/>
              <a:gd name="connsiteX8" fmla="*/ 3087846 w 3328881"/>
              <a:gd name="connsiteY8" fmla="*/ 1731749 h 2892086"/>
              <a:gd name="connsiteX9" fmla="*/ 3292563 w 3328881"/>
              <a:gd name="connsiteY9" fmla="*/ 2571086 h 2892086"/>
              <a:gd name="connsiteX10" fmla="*/ 3326682 w 3328881"/>
              <a:gd name="connsiteY10" fmla="*/ 2789450 h 2892086"/>
              <a:gd name="connsiteX11" fmla="*/ 3265267 w 3328881"/>
              <a:gd name="connsiteY11" fmla="*/ 2878161 h 2892086"/>
              <a:gd name="connsiteX12" fmla="*/ 3142437 w 3328881"/>
              <a:gd name="connsiteY12" fmla="*/ 2891808 h 2892086"/>
              <a:gd name="connsiteX13" fmla="*/ 2903602 w 3328881"/>
              <a:gd name="connsiteY13" fmla="*/ 2878161 h 2892086"/>
              <a:gd name="connsiteX14" fmla="*/ 2507816 w 3328881"/>
              <a:gd name="connsiteY14" fmla="*/ 2871337 h 2892086"/>
              <a:gd name="connsiteX15" fmla="*/ 2132503 w 3328881"/>
              <a:gd name="connsiteY15" fmla="*/ 2864513 h 2892086"/>
              <a:gd name="connsiteX16" fmla="*/ 1415996 w 3328881"/>
              <a:gd name="connsiteY16" fmla="*/ 2857689 h 2892086"/>
              <a:gd name="connsiteX17" fmla="*/ 931500 w 3328881"/>
              <a:gd name="connsiteY17" fmla="*/ 2857689 h 2892086"/>
              <a:gd name="connsiteX18" fmla="*/ 665369 w 3328881"/>
              <a:gd name="connsiteY18" fmla="*/ 2830393 h 2892086"/>
              <a:gd name="connsiteX19" fmla="*/ 631249 w 3328881"/>
              <a:gd name="connsiteY19" fmla="*/ 2823569 h 2892086"/>
              <a:gd name="connsiteX20" fmla="*/ 665369 w 3328881"/>
              <a:gd name="connsiteY20" fmla="*/ 2748507 h 2892086"/>
              <a:gd name="connsiteX21" fmla="*/ 740431 w 3328881"/>
              <a:gd name="connsiteY21" fmla="*/ 2455080 h 2892086"/>
              <a:gd name="connsiteX22" fmla="*/ 719960 w 3328881"/>
              <a:gd name="connsiteY22" fmla="*/ 2093414 h 2892086"/>
              <a:gd name="connsiteX23" fmla="*/ 515243 w 3328881"/>
              <a:gd name="connsiteY23" fmla="*/ 1540680 h 2892086"/>
              <a:gd name="connsiteX24" fmla="*/ 290055 w 3328881"/>
              <a:gd name="connsiteY24" fmla="*/ 1138071 h 2892086"/>
              <a:gd name="connsiteX25" fmla="*/ 167225 w 3328881"/>
              <a:gd name="connsiteY25" fmla="*/ 972023 h 2892086"/>
              <a:gd name="connsiteX26" fmla="*/ 28473 w 3328881"/>
              <a:gd name="connsiteY26" fmla="*/ 740012 h 2892086"/>
              <a:gd name="connsiteX27" fmla="*/ 3452 w 3328881"/>
              <a:gd name="connsiteY27" fmla="*/ 551217 h 2892086"/>
              <a:gd name="connsiteX28" fmla="*/ 105810 w 3328881"/>
              <a:gd name="connsiteY28" fmla="*/ 380620 h 2892086"/>
              <a:gd name="connsiteX0" fmla="*/ 118525 w 3341596"/>
              <a:gd name="connsiteY0" fmla="*/ 380620 h 2892086"/>
              <a:gd name="connsiteX1" fmla="*/ 596197 w 3341596"/>
              <a:gd name="connsiteY1" fmla="*/ 128137 h 2892086"/>
              <a:gd name="connsiteX2" fmla="*/ 1142108 w 3341596"/>
              <a:gd name="connsiteY2" fmla="*/ 12131 h 2892086"/>
              <a:gd name="connsiteX3" fmla="*/ 1749433 w 3341596"/>
              <a:gd name="connsiteY3" fmla="*/ 18955 h 2892086"/>
              <a:gd name="connsiteX4" fmla="*/ 2356758 w 3341596"/>
              <a:gd name="connsiteY4" fmla="*/ 148608 h 2892086"/>
              <a:gd name="connsiteX5" fmla="*/ 2588770 w 3341596"/>
              <a:gd name="connsiteY5" fmla="*/ 266889 h 2892086"/>
              <a:gd name="connsiteX6" fmla="*/ 2766191 w 3341596"/>
              <a:gd name="connsiteY6" fmla="*/ 428387 h 2892086"/>
              <a:gd name="connsiteX7" fmla="*/ 2916317 w 3341596"/>
              <a:gd name="connsiteY7" fmla="*/ 876489 h 2892086"/>
              <a:gd name="connsiteX8" fmla="*/ 3100561 w 3341596"/>
              <a:gd name="connsiteY8" fmla="*/ 1731749 h 2892086"/>
              <a:gd name="connsiteX9" fmla="*/ 3305278 w 3341596"/>
              <a:gd name="connsiteY9" fmla="*/ 2571086 h 2892086"/>
              <a:gd name="connsiteX10" fmla="*/ 3339397 w 3341596"/>
              <a:gd name="connsiteY10" fmla="*/ 2789450 h 2892086"/>
              <a:gd name="connsiteX11" fmla="*/ 3277982 w 3341596"/>
              <a:gd name="connsiteY11" fmla="*/ 2878161 h 2892086"/>
              <a:gd name="connsiteX12" fmla="*/ 3155152 w 3341596"/>
              <a:gd name="connsiteY12" fmla="*/ 2891808 h 2892086"/>
              <a:gd name="connsiteX13" fmla="*/ 2916317 w 3341596"/>
              <a:gd name="connsiteY13" fmla="*/ 2878161 h 2892086"/>
              <a:gd name="connsiteX14" fmla="*/ 2520531 w 3341596"/>
              <a:gd name="connsiteY14" fmla="*/ 2871337 h 2892086"/>
              <a:gd name="connsiteX15" fmla="*/ 2145218 w 3341596"/>
              <a:gd name="connsiteY15" fmla="*/ 2864513 h 2892086"/>
              <a:gd name="connsiteX16" fmla="*/ 1428711 w 3341596"/>
              <a:gd name="connsiteY16" fmla="*/ 2857689 h 2892086"/>
              <a:gd name="connsiteX17" fmla="*/ 944215 w 3341596"/>
              <a:gd name="connsiteY17" fmla="*/ 2857689 h 2892086"/>
              <a:gd name="connsiteX18" fmla="*/ 678084 w 3341596"/>
              <a:gd name="connsiteY18" fmla="*/ 2830393 h 2892086"/>
              <a:gd name="connsiteX19" fmla="*/ 643964 w 3341596"/>
              <a:gd name="connsiteY19" fmla="*/ 2823569 h 2892086"/>
              <a:gd name="connsiteX20" fmla="*/ 678084 w 3341596"/>
              <a:gd name="connsiteY20" fmla="*/ 2748507 h 2892086"/>
              <a:gd name="connsiteX21" fmla="*/ 753146 w 3341596"/>
              <a:gd name="connsiteY21" fmla="*/ 2455080 h 2892086"/>
              <a:gd name="connsiteX22" fmla="*/ 732675 w 3341596"/>
              <a:gd name="connsiteY22" fmla="*/ 2093414 h 2892086"/>
              <a:gd name="connsiteX23" fmla="*/ 527958 w 3341596"/>
              <a:gd name="connsiteY23" fmla="*/ 1540680 h 2892086"/>
              <a:gd name="connsiteX24" fmla="*/ 302770 w 3341596"/>
              <a:gd name="connsiteY24" fmla="*/ 1138071 h 2892086"/>
              <a:gd name="connsiteX25" fmla="*/ 179940 w 3341596"/>
              <a:gd name="connsiteY25" fmla="*/ 972023 h 2892086"/>
              <a:gd name="connsiteX26" fmla="*/ 41188 w 3341596"/>
              <a:gd name="connsiteY26" fmla="*/ 740012 h 2892086"/>
              <a:gd name="connsiteX27" fmla="*/ 2519 w 3341596"/>
              <a:gd name="connsiteY27" fmla="*/ 596710 h 2892086"/>
              <a:gd name="connsiteX28" fmla="*/ 118525 w 3341596"/>
              <a:gd name="connsiteY28" fmla="*/ 380620 h 2892086"/>
              <a:gd name="connsiteX0" fmla="*/ 118525 w 3341596"/>
              <a:gd name="connsiteY0" fmla="*/ 380620 h 2892086"/>
              <a:gd name="connsiteX1" fmla="*/ 596197 w 3341596"/>
              <a:gd name="connsiteY1" fmla="*/ 128137 h 2892086"/>
              <a:gd name="connsiteX2" fmla="*/ 1142108 w 3341596"/>
              <a:gd name="connsiteY2" fmla="*/ 12131 h 2892086"/>
              <a:gd name="connsiteX3" fmla="*/ 1749433 w 3341596"/>
              <a:gd name="connsiteY3" fmla="*/ 18955 h 2892086"/>
              <a:gd name="connsiteX4" fmla="*/ 2356758 w 3341596"/>
              <a:gd name="connsiteY4" fmla="*/ 148608 h 2892086"/>
              <a:gd name="connsiteX5" fmla="*/ 2766191 w 3341596"/>
              <a:gd name="connsiteY5" fmla="*/ 428387 h 2892086"/>
              <a:gd name="connsiteX6" fmla="*/ 2916317 w 3341596"/>
              <a:gd name="connsiteY6" fmla="*/ 876489 h 2892086"/>
              <a:gd name="connsiteX7" fmla="*/ 3100561 w 3341596"/>
              <a:gd name="connsiteY7" fmla="*/ 1731749 h 2892086"/>
              <a:gd name="connsiteX8" fmla="*/ 3305278 w 3341596"/>
              <a:gd name="connsiteY8" fmla="*/ 2571086 h 2892086"/>
              <a:gd name="connsiteX9" fmla="*/ 3339397 w 3341596"/>
              <a:gd name="connsiteY9" fmla="*/ 2789450 h 2892086"/>
              <a:gd name="connsiteX10" fmla="*/ 3277982 w 3341596"/>
              <a:gd name="connsiteY10" fmla="*/ 2878161 h 2892086"/>
              <a:gd name="connsiteX11" fmla="*/ 3155152 w 3341596"/>
              <a:gd name="connsiteY11" fmla="*/ 2891808 h 2892086"/>
              <a:gd name="connsiteX12" fmla="*/ 2916317 w 3341596"/>
              <a:gd name="connsiteY12" fmla="*/ 2878161 h 2892086"/>
              <a:gd name="connsiteX13" fmla="*/ 2520531 w 3341596"/>
              <a:gd name="connsiteY13" fmla="*/ 2871337 h 2892086"/>
              <a:gd name="connsiteX14" fmla="*/ 2145218 w 3341596"/>
              <a:gd name="connsiteY14" fmla="*/ 2864513 h 2892086"/>
              <a:gd name="connsiteX15" fmla="*/ 1428711 w 3341596"/>
              <a:gd name="connsiteY15" fmla="*/ 2857689 h 2892086"/>
              <a:gd name="connsiteX16" fmla="*/ 944215 w 3341596"/>
              <a:gd name="connsiteY16" fmla="*/ 2857689 h 2892086"/>
              <a:gd name="connsiteX17" fmla="*/ 678084 w 3341596"/>
              <a:gd name="connsiteY17" fmla="*/ 2830393 h 2892086"/>
              <a:gd name="connsiteX18" fmla="*/ 643964 w 3341596"/>
              <a:gd name="connsiteY18" fmla="*/ 2823569 h 2892086"/>
              <a:gd name="connsiteX19" fmla="*/ 678084 w 3341596"/>
              <a:gd name="connsiteY19" fmla="*/ 2748507 h 2892086"/>
              <a:gd name="connsiteX20" fmla="*/ 753146 w 3341596"/>
              <a:gd name="connsiteY20" fmla="*/ 2455080 h 2892086"/>
              <a:gd name="connsiteX21" fmla="*/ 732675 w 3341596"/>
              <a:gd name="connsiteY21" fmla="*/ 2093414 h 2892086"/>
              <a:gd name="connsiteX22" fmla="*/ 527958 w 3341596"/>
              <a:gd name="connsiteY22" fmla="*/ 1540680 h 2892086"/>
              <a:gd name="connsiteX23" fmla="*/ 302770 w 3341596"/>
              <a:gd name="connsiteY23" fmla="*/ 1138071 h 2892086"/>
              <a:gd name="connsiteX24" fmla="*/ 179940 w 3341596"/>
              <a:gd name="connsiteY24" fmla="*/ 972023 h 2892086"/>
              <a:gd name="connsiteX25" fmla="*/ 41188 w 3341596"/>
              <a:gd name="connsiteY25" fmla="*/ 740012 h 2892086"/>
              <a:gd name="connsiteX26" fmla="*/ 2519 w 3341596"/>
              <a:gd name="connsiteY26" fmla="*/ 596710 h 2892086"/>
              <a:gd name="connsiteX27" fmla="*/ 118525 w 3341596"/>
              <a:gd name="connsiteY27" fmla="*/ 380620 h 2892086"/>
              <a:gd name="connsiteX0" fmla="*/ 122837 w 3345908"/>
              <a:gd name="connsiteY0" fmla="*/ 380620 h 2892086"/>
              <a:gd name="connsiteX1" fmla="*/ 600509 w 3345908"/>
              <a:gd name="connsiteY1" fmla="*/ 128137 h 2892086"/>
              <a:gd name="connsiteX2" fmla="*/ 1146420 w 3345908"/>
              <a:gd name="connsiteY2" fmla="*/ 12131 h 2892086"/>
              <a:gd name="connsiteX3" fmla="*/ 1753745 w 3345908"/>
              <a:gd name="connsiteY3" fmla="*/ 18955 h 2892086"/>
              <a:gd name="connsiteX4" fmla="*/ 2361070 w 3345908"/>
              <a:gd name="connsiteY4" fmla="*/ 148608 h 2892086"/>
              <a:gd name="connsiteX5" fmla="*/ 2770503 w 3345908"/>
              <a:gd name="connsiteY5" fmla="*/ 428387 h 2892086"/>
              <a:gd name="connsiteX6" fmla="*/ 2920629 w 3345908"/>
              <a:gd name="connsiteY6" fmla="*/ 876489 h 2892086"/>
              <a:gd name="connsiteX7" fmla="*/ 3104873 w 3345908"/>
              <a:gd name="connsiteY7" fmla="*/ 1731749 h 2892086"/>
              <a:gd name="connsiteX8" fmla="*/ 3309590 w 3345908"/>
              <a:gd name="connsiteY8" fmla="*/ 2571086 h 2892086"/>
              <a:gd name="connsiteX9" fmla="*/ 3343709 w 3345908"/>
              <a:gd name="connsiteY9" fmla="*/ 2789450 h 2892086"/>
              <a:gd name="connsiteX10" fmla="*/ 3282294 w 3345908"/>
              <a:gd name="connsiteY10" fmla="*/ 2878161 h 2892086"/>
              <a:gd name="connsiteX11" fmla="*/ 3159464 w 3345908"/>
              <a:gd name="connsiteY11" fmla="*/ 2891808 h 2892086"/>
              <a:gd name="connsiteX12" fmla="*/ 2920629 w 3345908"/>
              <a:gd name="connsiteY12" fmla="*/ 2878161 h 2892086"/>
              <a:gd name="connsiteX13" fmla="*/ 2524843 w 3345908"/>
              <a:gd name="connsiteY13" fmla="*/ 2871337 h 2892086"/>
              <a:gd name="connsiteX14" fmla="*/ 2149530 w 3345908"/>
              <a:gd name="connsiteY14" fmla="*/ 2864513 h 2892086"/>
              <a:gd name="connsiteX15" fmla="*/ 1433023 w 3345908"/>
              <a:gd name="connsiteY15" fmla="*/ 2857689 h 2892086"/>
              <a:gd name="connsiteX16" fmla="*/ 948527 w 3345908"/>
              <a:gd name="connsiteY16" fmla="*/ 2857689 h 2892086"/>
              <a:gd name="connsiteX17" fmla="*/ 682396 w 3345908"/>
              <a:gd name="connsiteY17" fmla="*/ 2830393 h 2892086"/>
              <a:gd name="connsiteX18" fmla="*/ 648276 w 3345908"/>
              <a:gd name="connsiteY18" fmla="*/ 2823569 h 2892086"/>
              <a:gd name="connsiteX19" fmla="*/ 682396 w 3345908"/>
              <a:gd name="connsiteY19" fmla="*/ 2748507 h 2892086"/>
              <a:gd name="connsiteX20" fmla="*/ 757458 w 3345908"/>
              <a:gd name="connsiteY20" fmla="*/ 2455080 h 2892086"/>
              <a:gd name="connsiteX21" fmla="*/ 736987 w 3345908"/>
              <a:gd name="connsiteY21" fmla="*/ 2093414 h 2892086"/>
              <a:gd name="connsiteX22" fmla="*/ 532270 w 3345908"/>
              <a:gd name="connsiteY22" fmla="*/ 1540680 h 2892086"/>
              <a:gd name="connsiteX23" fmla="*/ 307082 w 3345908"/>
              <a:gd name="connsiteY23" fmla="*/ 1138071 h 2892086"/>
              <a:gd name="connsiteX24" fmla="*/ 45500 w 3345908"/>
              <a:gd name="connsiteY24" fmla="*/ 740012 h 2892086"/>
              <a:gd name="connsiteX25" fmla="*/ 6831 w 3345908"/>
              <a:gd name="connsiteY25" fmla="*/ 596710 h 2892086"/>
              <a:gd name="connsiteX26" fmla="*/ 122837 w 3345908"/>
              <a:gd name="connsiteY26" fmla="*/ 380620 h 2892086"/>
              <a:gd name="connsiteX0" fmla="*/ 117621 w 3340692"/>
              <a:gd name="connsiteY0" fmla="*/ 380620 h 2892086"/>
              <a:gd name="connsiteX1" fmla="*/ 595293 w 3340692"/>
              <a:gd name="connsiteY1" fmla="*/ 128137 h 2892086"/>
              <a:gd name="connsiteX2" fmla="*/ 1141204 w 3340692"/>
              <a:gd name="connsiteY2" fmla="*/ 12131 h 2892086"/>
              <a:gd name="connsiteX3" fmla="*/ 1748529 w 3340692"/>
              <a:gd name="connsiteY3" fmla="*/ 18955 h 2892086"/>
              <a:gd name="connsiteX4" fmla="*/ 2355854 w 3340692"/>
              <a:gd name="connsiteY4" fmla="*/ 148608 h 2892086"/>
              <a:gd name="connsiteX5" fmla="*/ 2765287 w 3340692"/>
              <a:gd name="connsiteY5" fmla="*/ 428387 h 2892086"/>
              <a:gd name="connsiteX6" fmla="*/ 2915413 w 3340692"/>
              <a:gd name="connsiteY6" fmla="*/ 876489 h 2892086"/>
              <a:gd name="connsiteX7" fmla="*/ 3099657 w 3340692"/>
              <a:gd name="connsiteY7" fmla="*/ 1731749 h 2892086"/>
              <a:gd name="connsiteX8" fmla="*/ 3304374 w 3340692"/>
              <a:gd name="connsiteY8" fmla="*/ 2571086 h 2892086"/>
              <a:gd name="connsiteX9" fmla="*/ 3338493 w 3340692"/>
              <a:gd name="connsiteY9" fmla="*/ 2789450 h 2892086"/>
              <a:gd name="connsiteX10" fmla="*/ 3277078 w 3340692"/>
              <a:gd name="connsiteY10" fmla="*/ 2878161 h 2892086"/>
              <a:gd name="connsiteX11" fmla="*/ 3154248 w 3340692"/>
              <a:gd name="connsiteY11" fmla="*/ 2891808 h 2892086"/>
              <a:gd name="connsiteX12" fmla="*/ 2915413 w 3340692"/>
              <a:gd name="connsiteY12" fmla="*/ 2878161 h 2892086"/>
              <a:gd name="connsiteX13" fmla="*/ 2519627 w 3340692"/>
              <a:gd name="connsiteY13" fmla="*/ 2871337 h 2892086"/>
              <a:gd name="connsiteX14" fmla="*/ 2144314 w 3340692"/>
              <a:gd name="connsiteY14" fmla="*/ 2864513 h 2892086"/>
              <a:gd name="connsiteX15" fmla="*/ 1427807 w 3340692"/>
              <a:gd name="connsiteY15" fmla="*/ 2857689 h 2892086"/>
              <a:gd name="connsiteX16" fmla="*/ 943311 w 3340692"/>
              <a:gd name="connsiteY16" fmla="*/ 2857689 h 2892086"/>
              <a:gd name="connsiteX17" fmla="*/ 677180 w 3340692"/>
              <a:gd name="connsiteY17" fmla="*/ 2830393 h 2892086"/>
              <a:gd name="connsiteX18" fmla="*/ 643060 w 3340692"/>
              <a:gd name="connsiteY18" fmla="*/ 2823569 h 2892086"/>
              <a:gd name="connsiteX19" fmla="*/ 677180 w 3340692"/>
              <a:gd name="connsiteY19" fmla="*/ 2748507 h 2892086"/>
              <a:gd name="connsiteX20" fmla="*/ 752242 w 3340692"/>
              <a:gd name="connsiteY20" fmla="*/ 2455080 h 2892086"/>
              <a:gd name="connsiteX21" fmla="*/ 731771 w 3340692"/>
              <a:gd name="connsiteY21" fmla="*/ 2093414 h 2892086"/>
              <a:gd name="connsiteX22" fmla="*/ 527054 w 3340692"/>
              <a:gd name="connsiteY22" fmla="*/ 1540680 h 2892086"/>
              <a:gd name="connsiteX23" fmla="*/ 301866 w 3340692"/>
              <a:gd name="connsiteY23" fmla="*/ 1138071 h 2892086"/>
              <a:gd name="connsiteX24" fmla="*/ 67579 w 3340692"/>
              <a:gd name="connsiteY24" fmla="*/ 794603 h 2892086"/>
              <a:gd name="connsiteX25" fmla="*/ 1615 w 3340692"/>
              <a:gd name="connsiteY25" fmla="*/ 596710 h 2892086"/>
              <a:gd name="connsiteX26" fmla="*/ 117621 w 3340692"/>
              <a:gd name="connsiteY26" fmla="*/ 380620 h 2892086"/>
              <a:gd name="connsiteX0" fmla="*/ 117621 w 3339270"/>
              <a:gd name="connsiteY0" fmla="*/ 380620 h 2892086"/>
              <a:gd name="connsiteX1" fmla="*/ 595293 w 3339270"/>
              <a:gd name="connsiteY1" fmla="*/ 128137 h 2892086"/>
              <a:gd name="connsiteX2" fmla="*/ 1141204 w 3339270"/>
              <a:gd name="connsiteY2" fmla="*/ 12131 h 2892086"/>
              <a:gd name="connsiteX3" fmla="*/ 1748529 w 3339270"/>
              <a:gd name="connsiteY3" fmla="*/ 18955 h 2892086"/>
              <a:gd name="connsiteX4" fmla="*/ 2355854 w 3339270"/>
              <a:gd name="connsiteY4" fmla="*/ 148608 h 2892086"/>
              <a:gd name="connsiteX5" fmla="*/ 2765287 w 3339270"/>
              <a:gd name="connsiteY5" fmla="*/ 428387 h 2892086"/>
              <a:gd name="connsiteX6" fmla="*/ 2915413 w 3339270"/>
              <a:gd name="connsiteY6" fmla="*/ 876489 h 2892086"/>
              <a:gd name="connsiteX7" fmla="*/ 3099657 w 3339270"/>
              <a:gd name="connsiteY7" fmla="*/ 1731749 h 2892086"/>
              <a:gd name="connsiteX8" fmla="*/ 3202017 w 3339270"/>
              <a:gd name="connsiteY8" fmla="*/ 2200322 h 2892086"/>
              <a:gd name="connsiteX9" fmla="*/ 3304374 w 3339270"/>
              <a:gd name="connsiteY9" fmla="*/ 2571086 h 2892086"/>
              <a:gd name="connsiteX10" fmla="*/ 3338493 w 3339270"/>
              <a:gd name="connsiteY10" fmla="*/ 2789450 h 2892086"/>
              <a:gd name="connsiteX11" fmla="*/ 3277078 w 3339270"/>
              <a:gd name="connsiteY11" fmla="*/ 2878161 h 2892086"/>
              <a:gd name="connsiteX12" fmla="*/ 3154248 w 3339270"/>
              <a:gd name="connsiteY12" fmla="*/ 2891808 h 2892086"/>
              <a:gd name="connsiteX13" fmla="*/ 2915413 w 3339270"/>
              <a:gd name="connsiteY13" fmla="*/ 2878161 h 2892086"/>
              <a:gd name="connsiteX14" fmla="*/ 2519627 w 3339270"/>
              <a:gd name="connsiteY14" fmla="*/ 2871337 h 2892086"/>
              <a:gd name="connsiteX15" fmla="*/ 2144314 w 3339270"/>
              <a:gd name="connsiteY15" fmla="*/ 2864513 h 2892086"/>
              <a:gd name="connsiteX16" fmla="*/ 1427807 w 3339270"/>
              <a:gd name="connsiteY16" fmla="*/ 2857689 h 2892086"/>
              <a:gd name="connsiteX17" fmla="*/ 943311 w 3339270"/>
              <a:gd name="connsiteY17" fmla="*/ 2857689 h 2892086"/>
              <a:gd name="connsiteX18" fmla="*/ 677180 w 3339270"/>
              <a:gd name="connsiteY18" fmla="*/ 2830393 h 2892086"/>
              <a:gd name="connsiteX19" fmla="*/ 643060 w 3339270"/>
              <a:gd name="connsiteY19" fmla="*/ 2823569 h 2892086"/>
              <a:gd name="connsiteX20" fmla="*/ 677180 w 3339270"/>
              <a:gd name="connsiteY20" fmla="*/ 2748507 h 2892086"/>
              <a:gd name="connsiteX21" fmla="*/ 752242 w 3339270"/>
              <a:gd name="connsiteY21" fmla="*/ 2455080 h 2892086"/>
              <a:gd name="connsiteX22" fmla="*/ 731771 w 3339270"/>
              <a:gd name="connsiteY22" fmla="*/ 2093414 h 2892086"/>
              <a:gd name="connsiteX23" fmla="*/ 527054 w 3339270"/>
              <a:gd name="connsiteY23" fmla="*/ 1540680 h 2892086"/>
              <a:gd name="connsiteX24" fmla="*/ 301866 w 3339270"/>
              <a:gd name="connsiteY24" fmla="*/ 1138071 h 2892086"/>
              <a:gd name="connsiteX25" fmla="*/ 67579 w 3339270"/>
              <a:gd name="connsiteY25" fmla="*/ 794603 h 2892086"/>
              <a:gd name="connsiteX26" fmla="*/ 1615 w 3339270"/>
              <a:gd name="connsiteY26" fmla="*/ 596710 h 2892086"/>
              <a:gd name="connsiteX27" fmla="*/ 117621 w 3339270"/>
              <a:gd name="connsiteY27" fmla="*/ 380620 h 2892086"/>
              <a:gd name="connsiteX0" fmla="*/ 117621 w 3339270"/>
              <a:gd name="connsiteY0" fmla="*/ 380620 h 3662907"/>
              <a:gd name="connsiteX1" fmla="*/ 595293 w 3339270"/>
              <a:gd name="connsiteY1" fmla="*/ 128137 h 3662907"/>
              <a:gd name="connsiteX2" fmla="*/ 1141204 w 3339270"/>
              <a:gd name="connsiteY2" fmla="*/ 12131 h 3662907"/>
              <a:gd name="connsiteX3" fmla="*/ 1748529 w 3339270"/>
              <a:gd name="connsiteY3" fmla="*/ 18955 h 3662907"/>
              <a:gd name="connsiteX4" fmla="*/ 2355854 w 3339270"/>
              <a:gd name="connsiteY4" fmla="*/ 148608 h 3662907"/>
              <a:gd name="connsiteX5" fmla="*/ 2765287 w 3339270"/>
              <a:gd name="connsiteY5" fmla="*/ 428387 h 3662907"/>
              <a:gd name="connsiteX6" fmla="*/ 2915413 w 3339270"/>
              <a:gd name="connsiteY6" fmla="*/ 876489 h 3662907"/>
              <a:gd name="connsiteX7" fmla="*/ 3099657 w 3339270"/>
              <a:gd name="connsiteY7" fmla="*/ 1731749 h 3662907"/>
              <a:gd name="connsiteX8" fmla="*/ 3202017 w 3339270"/>
              <a:gd name="connsiteY8" fmla="*/ 2200322 h 3662907"/>
              <a:gd name="connsiteX9" fmla="*/ 3304374 w 3339270"/>
              <a:gd name="connsiteY9" fmla="*/ 2571086 h 3662907"/>
              <a:gd name="connsiteX10" fmla="*/ 3338493 w 3339270"/>
              <a:gd name="connsiteY10" fmla="*/ 2789450 h 3662907"/>
              <a:gd name="connsiteX11" fmla="*/ 3277078 w 3339270"/>
              <a:gd name="connsiteY11" fmla="*/ 2878161 h 3662907"/>
              <a:gd name="connsiteX12" fmla="*/ 3154248 w 3339270"/>
              <a:gd name="connsiteY12" fmla="*/ 2891808 h 3662907"/>
              <a:gd name="connsiteX13" fmla="*/ 2915413 w 3339270"/>
              <a:gd name="connsiteY13" fmla="*/ 2878161 h 3662907"/>
              <a:gd name="connsiteX14" fmla="*/ 2642457 w 3339270"/>
              <a:gd name="connsiteY14" fmla="*/ 3662907 h 3662907"/>
              <a:gd name="connsiteX15" fmla="*/ 2144314 w 3339270"/>
              <a:gd name="connsiteY15" fmla="*/ 2864513 h 3662907"/>
              <a:gd name="connsiteX16" fmla="*/ 1427807 w 3339270"/>
              <a:gd name="connsiteY16" fmla="*/ 2857689 h 3662907"/>
              <a:gd name="connsiteX17" fmla="*/ 943311 w 3339270"/>
              <a:gd name="connsiteY17" fmla="*/ 2857689 h 3662907"/>
              <a:gd name="connsiteX18" fmla="*/ 677180 w 3339270"/>
              <a:gd name="connsiteY18" fmla="*/ 2830393 h 3662907"/>
              <a:gd name="connsiteX19" fmla="*/ 643060 w 3339270"/>
              <a:gd name="connsiteY19" fmla="*/ 2823569 h 3662907"/>
              <a:gd name="connsiteX20" fmla="*/ 677180 w 3339270"/>
              <a:gd name="connsiteY20" fmla="*/ 2748507 h 3662907"/>
              <a:gd name="connsiteX21" fmla="*/ 752242 w 3339270"/>
              <a:gd name="connsiteY21" fmla="*/ 2455080 h 3662907"/>
              <a:gd name="connsiteX22" fmla="*/ 731771 w 3339270"/>
              <a:gd name="connsiteY22" fmla="*/ 2093414 h 3662907"/>
              <a:gd name="connsiteX23" fmla="*/ 527054 w 3339270"/>
              <a:gd name="connsiteY23" fmla="*/ 1540680 h 3662907"/>
              <a:gd name="connsiteX24" fmla="*/ 301866 w 3339270"/>
              <a:gd name="connsiteY24" fmla="*/ 1138071 h 3662907"/>
              <a:gd name="connsiteX25" fmla="*/ 67579 w 3339270"/>
              <a:gd name="connsiteY25" fmla="*/ 794603 h 3662907"/>
              <a:gd name="connsiteX26" fmla="*/ 1615 w 3339270"/>
              <a:gd name="connsiteY26" fmla="*/ 596710 h 3662907"/>
              <a:gd name="connsiteX27" fmla="*/ 117621 w 3339270"/>
              <a:gd name="connsiteY27" fmla="*/ 380620 h 3662907"/>
              <a:gd name="connsiteX0" fmla="*/ 117621 w 3339270"/>
              <a:gd name="connsiteY0" fmla="*/ 380620 h 3662930"/>
              <a:gd name="connsiteX1" fmla="*/ 595293 w 3339270"/>
              <a:gd name="connsiteY1" fmla="*/ 128137 h 3662930"/>
              <a:gd name="connsiteX2" fmla="*/ 1141204 w 3339270"/>
              <a:gd name="connsiteY2" fmla="*/ 12131 h 3662930"/>
              <a:gd name="connsiteX3" fmla="*/ 1748529 w 3339270"/>
              <a:gd name="connsiteY3" fmla="*/ 18955 h 3662930"/>
              <a:gd name="connsiteX4" fmla="*/ 2355854 w 3339270"/>
              <a:gd name="connsiteY4" fmla="*/ 148608 h 3662930"/>
              <a:gd name="connsiteX5" fmla="*/ 2765287 w 3339270"/>
              <a:gd name="connsiteY5" fmla="*/ 428387 h 3662930"/>
              <a:gd name="connsiteX6" fmla="*/ 2915413 w 3339270"/>
              <a:gd name="connsiteY6" fmla="*/ 876489 h 3662930"/>
              <a:gd name="connsiteX7" fmla="*/ 3099657 w 3339270"/>
              <a:gd name="connsiteY7" fmla="*/ 1731749 h 3662930"/>
              <a:gd name="connsiteX8" fmla="*/ 3202017 w 3339270"/>
              <a:gd name="connsiteY8" fmla="*/ 2200322 h 3662930"/>
              <a:gd name="connsiteX9" fmla="*/ 3304374 w 3339270"/>
              <a:gd name="connsiteY9" fmla="*/ 2571086 h 3662930"/>
              <a:gd name="connsiteX10" fmla="*/ 3338493 w 3339270"/>
              <a:gd name="connsiteY10" fmla="*/ 2789450 h 3662930"/>
              <a:gd name="connsiteX11" fmla="*/ 3277078 w 3339270"/>
              <a:gd name="connsiteY11" fmla="*/ 2878161 h 3662930"/>
              <a:gd name="connsiteX12" fmla="*/ 3154248 w 3339270"/>
              <a:gd name="connsiteY12" fmla="*/ 2891808 h 3662930"/>
              <a:gd name="connsiteX13" fmla="*/ 2642457 w 3339270"/>
              <a:gd name="connsiteY13" fmla="*/ 3662907 h 3662930"/>
              <a:gd name="connsiteX14" fmla="*/ 2144314 w 3339270"/>
              <a:gd name="connsiteY14" fmla="*/ 2864513 h 3662930"/>
              <a:gd name="connsiteX15" fmla="*/ 1427807 w 3339270"/>
              <a:gd name="connsiteY15" fmla="*/ 2857689 h 3662930"/>
              <a:gd name="connsiteX16" fmla="*/ 943311 w 3339270"/>
              <a:gd name="connsiteY16" fmla="*/ 2857689 h 3662930"/>
              <a:gd name="connsiteX17" fmla="*/ 677180 w 3339270"/>
              <a:gd name="connsiteY17" fmla="*/ 2830393 h 3662930"/>
              <a:gd name="connsiteX18" fmla="*/ 643060 w 3339270"/>
              <a:gd name="connsiteY18" fmla="*/ 2823569 h 3662930"/>
              <a:gd name="connsiteX19" fmla="*/ 677180 w 3339270"/>
              <a:gd name="connsiteY19" fmla="*/ 2748507 h 3662930"/>
              <a:gd name="connsiteX20" fmla="*/ 752242 w 3339270"/>
              <a:gd name="connsiteY20" fmla="*/ 2455080 h 3662930"/>
              <a:gd name="connsiteX21" fmla="*/ 731771 w 3339270"/>
              <a:gd name="connsiteY21" fmla="*/ 2093414 h 3662930"/>
              <a:gd name="connsiteX22" fmla="*/ 527054 w 3339270"/>
              <a:gd name="connsiteY22" fmla="*/ 1540680 h 3662930"/>
              <a:gd name="connsiteX23" fmla="*/ 301866 w 3339270"/>
              <a:gd name="connsiteY23" fmla="*/ 1138071 h 3662930"/>
              <a:gd name="connsiteX24" fmla="*/ 67579 w 3339270"/>
              <a:gd name="connsiteY24" fmla="*/ 794603 h 3662930"/>
              <a:gd name="connsiteX25" fmla="*/ 1615 w 3339270"/>
              <a:gd name="connsiteY25" fmla="*/ 596710 h 3662930"/>
              <a:gd name="connsiteX26" fmla="*/ 117621 w 3339270"/>
              <a:gd name="connsiteY26" fmla="*/ 380620 h 3662930"/>
              <a:gd name="connsiteX0" fmla="*/ 117621 w 3349586"/>
              <a:gd name="connsiteY0" fmla="*/ 380620 h 3662913"/>
              <a:gd name="connsiteX1" fmla="*/ 595293 w 3349586"/>
              <a:gd name="connsiteY1" fmla="*/ 128137 h 3662913"/>
              <a:gd name="connsiteX2" fmla="*/ 1141204 w 3349586"/>
              <a:gd name="connsiteY2" fmla="*/ 12131 h 3662913"/>
              <a:gd name="connsiteX3" fmla="*/ 1748529 w 3349586"/>
              <a:gd name="connsiteY3" fmla="*/ 18955 h 3662913"/>
              <a:gd name="connsiteX4" fmla="*/ 2355854 w 3349586"/>
              <a:gd name="connsiteY4" fmla="*/ 148608 h 3662913"/>
              <a:gd name="connsiteX5" fmla="*/ 2765287 w 3349586"/>
              <a:gd name="connsiteY5" fmla="*/ 428387 h 3662913"/>
              <a:gd name="connsiteX6" fmla="*/ 2915413 w 3349586"/>
              <a:gd name="connsiteY6" fmla="*/ 876489 h 3662913"/>
              <a:gd name="connsiteX7" fmla="*/ 3099657 w 3349586"/>
              <a:gd name="connsiteY7" fmla="*/ 1731749 h 3662913"/>
              <a:gd name="connsiteX8" fmla="*/ 3202017 w 3349586"/>
              <a:gd name="connsiteY8" fmla="*/ 2200322 h 3662913"/>
              <a:gd name="connsiteX9" fmla="*/ 3304374 w 3349586"/>
              <a:gd name="connsiteY9" fmla="*/ 2571086 h 3662913"/>
              <a:gd name="connsiteX10" fmla="*/ 3338493 w 3349586"/>
              <a:gd name="connsiteY10" fmla="*/ 2789450 h 3662913"/>
              <a:gd name="connsiteX11" fmla="*/ 3277078 w 3349586"/>
              <a:gd name="connsiteY11" fmla="*/ 2878161 h 3662913"/>
              <a:gd name="connsiteX12" fmla="*/ 2642457 w 3349586"/>
              <a:gd name="connsiteY12" fmla="*/ 3662907 h 3662913"/>
              <a:gd name="connsiteX13" fmla="*/ 2144314 w 3349586"/>
              <a:gd name="connsiteY13" fmla="*/ 2864513 h 3662913"/>
              <a:gd name="connsiteX14" fmla="*/ 1427807 w 3349586"/>
              <a:gd name="connsiteY14" fmla="*/ 2857689 h 3662913"/>
              <a:gd name="connsiteX15" fmla="*/ 943311 w 3349586"/>
              <a:gd name="connsiteY15" fmla="*/ 2857689 h 3662913"/>
              <a:gd name="connsiteX16" fmla="*/ 677180 w 3349586"/>
              <a:gd name="connsiteY16" fmla="*/ 2830393 h 3662913"/>
              <a:gd name="connsiteX17" fmla="*/ 643060 w 3349586"/>
              <a:gd name="connsiteY17" fmla="*/ 2823569 h 3662913"/>
              <a:gd name="connsiteX18" fmla="*/ 677180 w 3349586"/>
              <a:gd name="connsiteY18" fmla="*/ 2748507 h 3662913"/>
              <a:gd name="connsiteX19" fmla="*/ 752242 w 3349586"/>
              <a:gd name="connsiteY19" fmla="*/ 2455080 h 3662913"/>
              <a:gd name="connsiteX20" fmla="*/ 731771 w 3349586"/>
              <a:gd name="connsiteY20" fmla="*/ 2093414 h 3662913"/>
              <a:gd name="connsiteX21" fmla="*/ 527054 w 3349586"/>
              <a:gd name="connsiteY21" fmla="*/ 1540680 h 3662913"/>
              <a:gd name="connsiteX22" fmla="*/ 301866 w 3349586"/>
              <a:gd name="connsiteY22" fmla="*/ 1138071 h 3662913"/>
              <a:gd name="connsiteX23" fmla="*/ 67579 w 3349586"/>
              <a:gd name="connsiteY23" fmla="*/ 794603 h 3662913"/>
              <a:gd name="connsiteX24" fmla="*/ 1615 w 3349586"/>
              <a:gd name="connsiteY24" fmla="*/ 596710 h 3662913"/>
              <a:gd name="connsiteX25" fmla="*/ 117621 w 3349586"/>
              <a:gd name="connsiteY25" fmla="*/ 380620 h 3662913"/>
              <a:gd name="connsiteX0" fmla="*/ 743882 w 3975847"/>
              <a:gd name="connsiteY0" fmla="*/ 380620 h 3662913"/>
              <a:gd name="connsiteX1" fmla="*/ 1221554 w 3975847"/>
              <a:gd name="connsiteY1" fmla="*/ 128137 h 3662913"/>
              <a:gd name="connsiteX2" fmla="*/ 1767465 w 3975847"/>
              <a:gd name="connsiteY2" fmla="*/ 12131 h 3662913"/>
              <a:gd name="connsiteX3" fmla="*/ 2374790 w 3975847"/>
              <a:gd name="connsiteY3" fmla="*/ 18955 h 3662913"/>
              <a:gd name="connsiteX4" fmla="*/ 2982115 w 3975847"/>
              <a:gd name="connsiteY4" fmla="*/ 148608 h 3662913"/>
              <a:gd name="connsiteX5" fmla="*/ 3391548 w 3975847"/>
              <a:gd name="connsiteY5" fmla="*/ 428387 h 3662913"/>
              <a:gd name="connsiteX6" fmla="*/ 3541674 w 3975847"/>
              <a:gd name="connsiteY6" fmla="*/ 876489 h 3662913"/>
              <a:gd name="connsiteX7" fmla="*/ 3725918 w 3975847"/>
              <a:gd name="connsiteY7" fmla="*/ 1731749 h 3662913"/>
              <a:gd name="connsiteX8" fmla="*/ 3828278 w 3975847"/>
              <a:gd name="connsiteY8" fmla="*/ 2200322 h 3662913"/>
              <a:gd name="connsiteX9" fmla="*/ 3930635 w 3975847"/>
              <a:gd name="connsiteY9" fmla="*/ 2571086 h 3662913"/>
              <a:gd name="connsiteX10" fmla="*/ 3964754 w 3975847"/>
              <a:gd name="connsiteY10" fmla="*/ 2789450 h 3662913"/>
              <a:gd name="connsiteX11" fmla="*/ 3903339 w 3975847"/>
              <a:gd name="connsiteY11" fmla="*/ 2878161 h 3662913"/>
              <a:gd name="connsiteX12" fmla="*/ 3268718 w 3975847"/>
              <a:gd name="connsiteY12" fmla="*/ 3662907 h 3662913"/>
              <a:gd name="connsiteX13" fmla="*/ 2770575 w 3975847"/>
              <a:gd name="connsiteY13" fmla="*/ 2864513 h 3662913"/>
              <a:gd name="connsiteX14" fmla="*/ 2054068 w 3975847"/>
              <a:gd name="connsiteY14" fmla="*/ 2857689 h 3662913"/>
              <a:gd name="connsiteX15" fmla="*/ 1569572 w 3975847"/>
              <a:gd name="connsiteY15" fmla="*/ 2857689 h 3662913"/>
              <a:gd name="connsiteX16" fmla="*/ 1303441 w 3975847"/>
              <a:gd name="connsiteY16" fmla="*/ 2830393 h 3662913"/>
              <a:gd name="connsiteX17" fmla="*/ 1269321 w 3975847"/>
              <a:gd name="connsiteY17" fmla="*/ 2823569 h 3662913"/>
              <a:gd name="connsiteX18" fmla="*/ 1303441 w 3975847"/>
              <a:gd name="connsiteY18" fmla="*/ 2748507 h 3662913"/>
              <a:gd name="connsiteX19" fmla="*/ 1378503 w 3975847"/>
              <a:gd name="connsiteY19" fmla="*/ 2455080 h 3662913"/>
              <a:gd name="connsiteX20" fmla="*/ 1358032 w 3975847"/>
              <a:gd name="connsiteY20" fmla="*/ 2093414 h 3662913"/>
              <a:gd name="connsiteX21" fmla="*/ 1153315 w 3975847"/>
              <a:gd name="connsiteY21" fmla="*/ 1540680 h 3662913"/>
              <a:gd name="connsiteX22" fmla="*/ 928127 w 3975847"/>
              <a:gd name="connsiteY22" fmla="*/ 1138071 h 3662913"/>
              <a:gd name="connsiteX23" fmla="*/ 693840 w 3975847"/>
              <a:gd name="connsiteY23" fmla="*/ 794603 h 3662913"/>
              <a:gd name="connsiteX24" fmla="*/ 79 w 3975847"/>
              <a:gd name="connsiteY24" fmla="*/ 1340513 h 3662913"/>
              <a:gd name="connsiteX25" fmla="*/ 743882 w 3975847"/>
              <a:gd name="connsiteY25" fmla="*/ 380620 h 3662913"/>
              <a:gd name="connsiteX0" fmla="*/ 744995 w 3976960"/>
              <a:gd name="connsiteY0" fmla="*/ 380620 h 3662913"/>
              <a:gd name="connsiteX1" fmla="*/ 1222667 w 3976960"/>
              <a:gd name="connsiteY1" fmla="*/ 128137 h 3662913"/>
              <a:gd name="connsiteX2" fmla="*/ 1768578 w 3976960"/>
              <a:gd name="connsiteY2" fmla="*/ 12131 h 3662913"/>
              <a:gd name="connsiteX3" fmla="*/ 2375903 w 3976960"/>
              <a:gd name="connsiteY3" fmla="*/ 18955 h 3662913"/>
              <a:gd name="connsiteX4" fmla="*/ 2983228 w 3976960"/>
              <a:gd name="connsiteY4" fmla="*/ 148608 h 3662913"/>
              <a:gd name="connsiteX5" fmla="*/ 3392661 w 3976960"/>
              <a:gd name="connsiteY5" fmla="*/ 428387 h 3662913"/>
              <a:gd name="connsiteX6" fmla="*/ 3542787 w 3976960"/>
              <a:gd name="connsiteY6" fmla="*/ 876489 h 3662913"/>
              <a:gd name="connsiteX7" fmla="*/ 3727031 w 3976960"/>
              <a:gd name="connsiteY7" fmla="*/ 1731749 h 3662913"/>
              <a:gd name="connsiteX8" fmla="*/ 3829391 w 3976960"/>
              <a:gd name="connsiteY8" fmla="*/ 2200322 h 3662913"/>
              <a:gd name="connsiteX9" fmla="*/ 3931748 w 3976960"/>
              <a:gd name="connsiteY9" fmla="*/ 2571086 h 3662913"/>
              <a:gd name="connsiteX10" fmla="*/ 3965867 w 3976960"/>
              <a:gd name="connsiteY10" fmla="*/ 2789450 h 3662913"/>
              <a:gd name="connsiteX11" fmla="*/ 3904452 w 3976960"/>
              <a:gd name="connsiteY11" fmla="*/ 2878161 h 3662913"/>
              <a:gd name="connsiteX12" fmla="*/ 3269831 w 3976960"/>
              <a:gd name="connsiteY12" fmla="*/ 3662907 h 3662913"/>
              <a:gd name="connsiteX13" fmla="*/ 2771688 w 3976960"/>
              <a:gd name="connsiteY13" fmla="*/ 2864513 h 3662913"/>
              <a:gd name="connsiteX14" fmla="*/ 2055181 w 3976960"/>
              <a:gd name="connsiteY14" fmla="*/ 2857689 h 3662913"/>
              <a:gd name="connsiteX15" fmla="*/ 1570685 w 3976960"/>
              <a:gd name="connsiteY15" fmla="*/ 2857689 h 3662913"/>
              <a:gd name="connsiteX16" fmla="*/ 1304554 w 3976960"/>
              <a:gd name="connsiteY16" fmla="*/ 2830393 h 3662913"/>
              <a:gd name="connsiteX17" fmla="*/ 1270434 w 3976960"/>
              <a:gd name="connsiteY17" fmla="*/ 2823569 h 3662913"/>
              <a:gd name="connsiteX18" fmla="*/ 1304554 w 3976960"/>
              <a:gd name="connsiteY18" fmla="*/ 2748507 h 3662913"/>
              <a:gd name="connsiteX19" fmla="*/ 1379616 w 3976960"/>
              <a:gd name="connsiteY19" fmla="*/ 2455080 h 3662913"/>
              <a:gd name="connsiteX20" fmla="*/ 1359145 w 3976960"/>
              <a:gd name="connsiteY20" fmla="*/ 2093414 h 3662913"/>
              <a:gd name="connsiteX21" fmla="*/ 1154428 w 3976960"/>
              <a:gd name="connsiteY21" fmla="*/ 1540680 h 3662913"/>
              <a:gd name="connsiteX22" fmla="*/ 929240 w 3976960"/>
              <a:gd name="connsiteY22" fmla="*/ 1138071 h 3662913"/>
              <a:gd name="connsiteX23" fmla="*/ 1192 w 3976960"/>
              <a:gd name="connsiteY23" fmla="*/ 1340513 h 3662913"/>
              <a:gd name="connsiteX24" fmla="*/ 744995 w 3976960"/>
              <a:gd name="connsiteY24" fmla="*/ 380620 h 366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76960" h="3662913">
                <a:moveTo>
                  <a:pt x="744995" y="380620"/>
                </a:moveTo>
                <a:cubicBezTo>
                  <a:pt x="948574" y="178557"/>
                  <a:pt x="1052070" y="189552"/>
                  <a:pt x="1222667" y="128137"/>
                </a:cubicBezTo>
                <a:cubicBezTo>
                  <a:pt x="1393264" y="66722"/>
                  <a:pt x="1576372" y="30328"/>
                  <a:pt x="1768578" y="12131"/>
                </a:cubicBezTo>
                <a:cubicBezTo>
                  <a:pt x="1960784" y="-6066"/>
                  <a:pt x="2173461" y="-3791"/>
                  <a:pt x="2375903" y="18955"/>
                </a:cubicBezTo>
                <a:cubicBezTo>
                  <a:pt x="2578345" y="41701"/>
                  <a:pt x="2813768" y="80369"/>
                  <a:pt x="2983228" y="148608"/>
                </a:cubicBezTo>
                <a:cubicBezTo>
                  <a:pt x="3152688" y="216847"/>
                  <a:pt x="3299401" y="307074"/>
                  <a:pt x="3392661" y="428387"/>
                </a:cubicBezTo>
                <a:cubicBezTo>
                  <a:pt x="3485921" y="549701"/>
                  <a:pt x="3487059" y="659262"/>
                  <a:pt x="3542787" y="876489"/>
                </a:cubicBezTo>
                <a:cubicBezTo>
                  <a:pt x="3598515" y="1093716"/>
                  <a:pt x="3679264" y="1511110"/>
                  <a:pt x="3727031" y="1731749"/>
                </a:cubicBezTo>
                <a:cubicBezTo>
                  <a:pt x="3774798" y="1952388"/>
                  <a:pt x="3795272" y="2060433"/>
                  <a:pt x="3829391" y="2200322"/>
                </a:cubicBezTo>
                <a:cubicBezTo>
                  <a:pt x="3863510" y="2340211"/>
                  <a:pt x="3909002" y="2472898"/>
                  <a:pt x="3931748" y="2571086"/>
                </a:cubicBezTo>
                <a:cubicBezTo>
                  <a:pt x="3954494" y="2669274"/>
                  <a:pt x="3970416" y="2738271"/>
                  <a:pt x="3965867" y="2789450"/>
                </a:cubicBezTo>
                <a:cubicBezTo>
                  <a:pt x="3961318" y="2840629"/>
                  <a:pt x="4020458" y="2732585"/>
                  <a:pt x="3904452" y="2878161"/>
                </a:cubicBezTo>
                <a:cubicBezTo>
                  <a:pt x="3788446" y="3023737"/>
                  <a:pt x="3458625" y="3665182"/>
                  <a:pt x="3269831" y="3662907"/>
                </a:cubicBezTo>
                <a:cubicBezTo>
                  <a:pt x="3081037" y="3660632"/>
                  <a:pt x="2974130" y="2998716"/>
                  <a:pt x="2771688" y="2864513"/>
                </a:cubicBezTo>
                <a:cubicBezTo>
                  <a:pt x="2569246" y="2730310"/>
                  <a:pt x="2294017" y="2859964"/>
                  <a:pt x="2055181" y="2857689"/>
                </a:cubicBezTo>
                <a:cubicBezTo>
                  <a:pt x="1855014" y="2856552"/>
                  <a:pt x="1695789" y="2862238"/>
                  <a:pt x="1570685" y="2857689"/>
                </a:cubicBezTo>
                <a:cubicBezTo>
                  <a:pt x="1445581" y="2853140"/>
                  <a:pt x="1354596" y="2836080"/>
                  <a:pt x="1304554" y="2830393"/>
                </a:cubicBezTo>
                <a:cubicBezTo>
                  <a:pt x="1254512" y="2824706"/>
                  <a:pt x="1270434" y="2837217"/>
                  <a:pt x="1270434" y="2823569"/>
                </a:cubicBezTo>
                <a:cubicBezTo>
                  <a:pt x="1270434" y="2809921"/>
                  <a:pt x="1286357" y="2809922"/>
                  <a:pt x="1304554" y="2748507"/>
                </a:cubicBezTo>
                <a:cubicBezTo>
                  <a:pt x="1322751" y="2687092"/>
                  <a:pt x="1370517" y="2564262"/>
                  <a:pt x="1379616" y="2455080"/>
                </a:cubicBezTo>
                <a:cubicBezTo>
                  <a:pt x="1388715" y="2345898"/>
                  <a:pt x="1396676" y="2245814"/>
                  <a:pt x="1359145" y="2093414"/>
                </a:cubicBezTo>
                <a:cubicBezTo>
                  <a:pt x="1321614" y="1941014"/>
                  <a:pt x="1226079" y="1699904"/>
                  <a:pt x="1154428" y="1540680"/>
                </a:cubicBezTo>
                <a:cubicBezTo>
                  <a:pt x="1082777" y="1381456"/>
                  <a:pt x="1121446" y="1171432"/>
                  <a:pt x="929240" y="1138071"/>
                </a:cubicBezTo>
                <a:cubicBezTo>
                  <a:pt x="737034" y="1104710"/>
                  <a:pt x="31900" y="1466755"/>
                  <a:pt x="1192" y="1340513"/>
                </a:cubicBezTo>
                <a:cubicBezTo>
                  <a:pt x="-29516" y="1214271"/>
                  <a:pt x="541416" y="582683"/>
                  <a:pt x="744995" y="3806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 name="Straight Connector 4"/>
          <p:cNvCxnSpPr>
            <a:cxnSpLocks noChangeAspect="1"/>
          </p:cNvCxnSpPr>
          <p:nvPr/>
        </p:nvCxnSpPr>
        <p:spPr>
          <a:xfrm flipV="1">
            <a:off x="6519628" y="3346044"/>
            <a:ext cx="660960" cy="832075"/>
          </a:xfrm>
          <a:prstGeom prst="line">
            <a:avLst/>
          </a:prstGeom>
          <a:solidFill>
            <a:schemeClr val="bg1">
              <a:lumMod val="75000"/>
            </a:schemeClr>
          </a:solidFill>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noChangeAspect="1"/>
          </p:cNvCxnSpPr>
          <p:nvPr/>
        </p:nvCxnSpPr>
        <p:spPr>
          <a:xfrm flipV="1">
            <a:off x="6440868" y="3019130"/>
            <a:ext cx="670320" cy="819280"/>
          </a:xfrm>
          <a:prstGeom prst="line">
            <a:avLst/>
          </a:prstGeom>
          <a:solidFill>
            <a:schemeClr val="bg1">
              <a:lumMod val="75000"/>
            </a:schemeClr>
          </a:solidFill>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noChangeAspect="1"/>
          </p:cNvCxnSpPr>
          <p:nvPr/>
        </p:nvCxnSpPr>
        <p:spPr>
          <a:xfrm flipV="1">
            <a:off x="6382792" y="2774107"/>
            <a:ext cx="669322" cy="818059"/>
          </a:xfrm>
          <a:prstGeom prst="line">
            <a:avLst/>
          </a:prstGeom>
          <a:solidFill>
            <a:schemeClr val="bg1">
              <a:lumMod val="75000"/>
            </a:schemeClr>
          </a:solidFill>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95894" y="258012"/>
            <a:ext cx="8712968" cy="1143000"/>
          </a:xfrm>
        </p:spPr>
        <p:txBody>
          <a:bodyPr>
            <a:normAutofit/>
          </a:bodyPr>
          <a:lstStyle/>
          <a:p>
            <a:r>
              <a:rPr lang="en-US" sz="2800" b="1" dirty="0" smtClean="0">
                <a:solidFill>
                  <a:schemeClr val="bg1"/>
                </a:solidFill>
                <a:latin typeface="Arial" panose="020B0604020202020204" pitchFamily="34" charset="0"/>
                <a:cs typeface="Arial" panose="020B0604020202020204" pitchFamily="34" charset="0"/>
              </a:rPr>
              <a:t>The superficial dorsal horn (laminae I-II)</a:t>
            </a:r>
            <a:endParaRPr lang="pt-PT" sz="28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468185" y="3075099"/>
            <a:ext cx="437940" cy="369332"/>
          </a:xfrm>
          <a:prstGeom prst="rect">
            <a:avLst/>
          </a:prstGeom>
          <a:noFill/>
        </p:spPr>
        <p:txBody>
          <a:bodyPr wrap="none" rtlCol="0">
            <a:spAutoFit/>
          </a:bodyPr>
          <a:lstStyle/>
          <a:p>
            <a:r>
              <a:rPr lang="en-US" dirty="0" smtClean="0">
                <a:solidFill>
                  <a:schemeClr val="bg1"/>
                </a:solidFill>
              </a:rPr>
              <a:t>A</a:t>
            </a:r>
            <a:r>
              <a:rPr lang="el-GR" dirty="0" smtClean="0">
                <a:solidFill>
                  <a:schemeClr val="bg1"/>
                </a:solidFill>
              </a:rPr>
              <a:t>δ</a:t>
            </a:r>
            <a:endParaRPr lang="en-US" dirty="0">
              <a:solidFill>
                <a:schemeClr val="bg1"/>
              </a:solidFill>
            </a:endParaRPr>
          </a:p>
        </p:txBody>
      </p:sp>
      <p:sp>
        <p:nvSpPr>
          <p:cNvPr id="7" name="TextBox 6"/>
          <p:cNvSpPr txBox="1"/>
          <p:nvPr/>
        </p:nvSpPr>
        <p:spPr>
          <a:xfrm>
            <a:off x="1543296" y="3368308"/>
            <a:ext cx="360996" cy="369332"/>
          </a:xfrm>
          <a:prstGeom prst="rect">
            <a:avLst/>
          </a:prstGeom>
          <a:noFill/>
        </p:spPr>
        <p:txBody>
          <a:bodyPr wrap="none" rtlCol="0">
            <a:spAutoFit/>
          </a:bodyPr>
          <a:lstStyle/>
          <a:p>
            <a:r>
              <a:rPr lang="en-US" dirty="0" smtClean="0">
                <a:solidFill>
                  <a:schemeClr val="bg1"/>
                </a:solidFill>
              </a:rPr>
              <a:t>C </a:t>
            </a:r>
            <a:endParaRPr lang="en-US" dirty="0">
              <a:solidFill>
                <a:schemeClr val="bg1"/>
              </a:solidFill>
            </a:endParaRPr>
          </a:p>
        </p:txBody>
      </p:sp>
      <p:sp>
        <p:nvSpPr>
          <p:cNvPr id="4" name="Freeform 3"/>
          <p:cNvSpPr/>
          <p:nvPr/>
        </p:nvSpPr>
        <p:spPr>
          <a:xfrm>
            <a:off x="3512682" y="2922138"/>
            <a:ext cx="3339270" cy="2892086"/>
          </a:xfrm>
          <a:custGeom>
            <a:avLst/>
            <a:gdLst>
              <a:gd name="connsiteX0" fmla="*/ 104669 w 3327740"/>
              <a:gd name="connsiteY0" fmla="*/ 380620 h 2892086"/>
              <a:gd name="connsiteX1" fmla="*/ 582341 w 3327740"/>
              <a:gd name="connsiteY1" fmla="*/ 128137 h 2892086"/>
              <a:gd name="connsiteX2" fmla="*/ 1128252 w 3327740"/>
              <a:gd name="connsiteY2" fmla="*/ 12131 h 2892086"/>
              <a:gd name="connsiteX3" fmla="*/ 1735577 w 3327740"/>
              <a:gd name="connsiteY3" fmla="*/ 18955 h 2892086"/>
              <a:gd name="connsiteX4" fmla="*/ 2342902 w 3327740"/>
              <a:gd name="connsiteY4" fmla="*/ 148608 h 2892086"/>
              <a:gd name="connsiteX5" fmla="*/ 2752335 w 3327740"/>
              <a:gd name="connsiteY5" fmla="*/ 428387 h 2892086"/>
              <a:gd name="connsiteX6" fmla="*/ 3086705 w 3327740"/>
              <a:gd name="connsiteY6" fmla="*/ 1731749 h 2892086"/>
              <a:gd name="connsiteX7" fmla="*/ 3291422 w 3327740"/>
              <a:gd name="connsiteY7" fmla="*/ 2571086 h 2892086"/>
              <a:gd name="connsiteX8" fmla="*/ 3325541 w 3327740"/>
              <a:gd name="connsiteY8" fmla="*/ 2789450 h 2892086"/>
              <a:gd name="connsiteX9" fmla="*/ 3264126 w 3327740"/>
              <a:gd name="connsiteY9" fmla="*/ 2878161 h 2892086"/>
              <a:gd name="connsiteX10" fmla="*/ 3141296 w 3327740"/>
              <a:gd name="connsiteY10" fmla="*/ 2891808 h 2892086"/>
              <a:gd name="connsiteX11" fmla="*/ 2902461 w 3327740"/>
              <a:gd name="connsiteY11" fmla="*/ 2878161 h 2892086"/>
              <a:gd name="connsiteX12" fmla="*/ 2506675 w 3327740"/>
              <a:gd name="connsiteY12" fmla="*/ 2871337 h 2892086"/>
              <a:gd name="connsiteX13" fmla="*/ 2131362 w 3327740"/>
              <a:gd name="connsiteY13" fmla="*/ 2864513 h 2892086"/>
              <a:gd name="connsiteX14" fmla="*/ 1414855 w 3327740"/>
              <a:gd name="connsiteY14" fmla="*/ 2857689 h 2892086"/>
              <a:gd name="connsiteX15" fmla="*/ 930359 w 3327740"/>
              <a:gd name="connsiteY15" fmla="*/ 2857689 h 2892086"/>
              <a:gd name="connsiteX16" fmla="*/ 664228 w 3327740"/>
              <a:gd name="connsiteY16" fmla="*/ 2830393 h 2892086"/>
              <a:gd name="connsiteX17" fmla="*/ 630108 w 3327740"/>
              <a:gd name="connsiteY17" fmla="*/ 2823569 h 2892086"/>
              <a:gd name="connsiteX18" fmla="*/ 664228 w 3327740"/>
              <a:gd name="connsiteY18" fmla="*/ 2748507 h 2892086"/>
              <a:gd name="connsiteX19" fmla="*/ 739290 w 3327740"/>
              <a:gd name="connsiteY19" fmla="*/ 2455080 h 2892086"/>
              <a:gd name="connsiteX20" fmla="*/ 718819 w 3327740"/>
              <a:gd name="connsiteY20" fmla="*/ 2093414 h 2892086"/>
              <a:gd name="connsiteX21" fmla="*/ 514102 w 3327740"/>
              <a:gd name="connsiteY21" fmla="*/ 1540680 h 2892086"/>
              <a:gd name="connsiteX22" fmla="*/ 288914 w 3327740"/>
              <a:gd name="connsiteY22" fmla="*/ 1138071 h 2892086"/>
              <a:gd name="connsiteX23" fmla="*/ 70550 w 3327740"/>
              <a:gd name="connsiteY23" fmla="*/ 830996 h 2892086"/>
              <a:gd name="connsiteX24" fmla="*/ 2311 w 3327740"/>
              <a:gd name="connsiteY24" fmla="*/ 551217 h 2892086"/>
              <a:gd name="connsiteX25" fmla="*/ 104669 w 3327740"/>
              <a:gd name="connsiteY25" fmla="*/ 380620 h 2892086"/>
              <a:gd name="connsiteX0" fmla="*/ 104669 w 3327740"/>
              <a:gd name="connsiteY0" fmla="*/ 380620 h 2892086"/>
              <a:gd name="connsiteX1" fmla="*/ 582341 w 3327740"/>
              <a:gd name="connsiteY1" fmla="*/ 128137 h 2892086"/>
              <a:gd name="connsiteX2" fmla="*/ 1128252 w 3327740"/>
              <a:gd name="connsiteY2" fmla="*/ 12131 h 2892086"/>
              <a:gd name="connsiteX3" fmla="*/ 1735577 w 3327740"/>
              <a:gd name="connsiteY3" fmla="*/ 18955 h 2892086"/>
              <a:gd name="connsiteX4" fmla="*/ 2342902 w 3327740"/>
              <a:gd name="connsiteY4" fmla="*/ 148608 h 2892086"/>
              <a:gd name="connsiteX5" fmla="*/ 2574914 w 3327740"/>
              <a:gd name="connsiteY5" fmla="*/ 266889 h 2892086"/>
              <a:gd name="connsiteX6" fmla="*/ 2752335 w 3327740"/>
              <a:gd name="connsiteY6" fmla="*/ 428387 h 2892086"/>
              <a:gd name="connsiteX7" fmla="*/ 3086705 w 3327740"/>
              <a:gd name="connsiteY7" fmla="*/ 1731749 h 2892086"/>
              <a:gd name="connsiteX8" fmla="*/ 3291422 w 3327740"/>
              <a:gd name="connsiteY8" fmla="*/ 2571086 h 2892086"/>
              <a:gd name="connsiteX9" fmla="*/ 3325541 w 3327740"/>
              <a:gd name="connsiteY9" fmla="*/ 2789450 h 2892086"/>
              <a:gd name="connsiteX10" fmla="*/ 3264126 w 3327740"/>
              <a:gd name="connsiteY10" fmla="*/ 2878161 h 2892086"/>
              <a:gd name="connsiteX11" fmla="*/ 3141296 w 3327740"/>
              <a:gd name="connsiteY11" fmla="*/ 2891808 h 2892086"/>
              <a:gd name="connsiteX12" fmla="*/ 2902461 w 3327740"/>
              <a:gd name="connsiteY12" fmla="*/ 2878161 h 2892086"/>
              <a:gd name="connsiteX13" fmla="*/ 2506675 w 3327740"/>
              <a:gd name="connsiteY13" fmla="*/ 2871337 h 2892086"/>
              <a:gd name="connsiteX14" fmla="*/ 2131362 w 3327740"/>
              <a:gd name="connsiteY14" fmla="*/ 2864513 h 2892086"/>
              <a:gd name="connsiteX15" fmla="*/ 1414855 w 3327740"/>
              <a:gd name="connsiteY15" fmla="*/ 2857689 h 2892086"/>
              <a:gd name="connsiteX16" fmla="*/ 930359 w 3327740"/>
              <a:gd name="connsiteY16" fmla="*/ 2857689 h 2892086"/>
              <a:gd name="connsiteX17" fmla="*/ 664228 w 3327740"/>
              <a:gd name="connsiteY17" fmla="*/ 2830393 h 2892086"/>
              <a:gd name="connsiteX18" fmla="*/ 630108 w 3327740"/>
              <a:gd name="connsiteY18" fmla="*/ 2823569 h 2892086"/>
              <a:gd name="connsiteX19" fmla="*/ 664228 w 3327740"/>
              <a:gd name="connsiteY19" fmla="*/ 2748507 h 2892086"/>
              <a:gd name="connsiteX20" fmla="*/ 739290 w 3327740"/>
              <a:gd name="connsiteY20" fmla="*/ 2455080 h 2892086"/>
              <a:gd name="connsiteX21" fmla="*/ 718819 w 3327740"/>
              <a:gd name="connsiteY21" fmla="*/ 2093414 h 2892086"/>
              <a:gd name="connsiteX22" fmla="*/ 514102 w 3327740"/>
              <a:gd name="connsiteY22" fmla="*/ 1540680 h 2892086"/>
              <a:gd name="connsiteX23" fmla="*/ 288914 w 3327740"/>
              <a:gd name="connsiteY23" fmla="*/ 1138071 h 2892086"/>
              <a:gd name="connsiteX24" fmla="*/ 70550 w 3327740"/>
              <a:gd name="connsiteY24" fmla="*/ 830996 h 2892086"/>
              <a:gd name="connsiteX25" fmla="*/ 2311 w 3327740"/>
              <a:gd name="connsiteY25" fmla="*/ 551217 h 2892086"/>
              <a:gd name="connsiteX26" fmla="*/ 104669 w 3327740"/>
              <a:gd name="connsiteY26" fmla="*/ 380620 h 2892086"/>
              <a:gd name="connsiteX0" fmla="*/ 104669 w 3327740"/>
              <a:gd name="connsiteY0" fmla="*/ 380620 h 2892086"/>
              <a:gd name="connsiteX1" fmla="*/ 582341 w 3327740"/>
              <a:gd name="connsiteY1" fmla="*/ 128137 h 2892086"/>
              <a:gd name="connsiteX2" fmla="*/ 1128252 w 3327740"/>
              <a:gd name="connsiteY2" fmla="*/ 12131 h 2892086"/>
              <a:gd name="connsiteX3" fmla="*/ 1735577 w 3327740"/>
              <a:gd name="connsiteY3" fmla="*/ 18955 h 2892086"/>
              <a:gd name="connsiteX4" fmla="*/ 2342902 w 3327740"/>
              <a:gd name="connsiteY4" fmla="*/ 148608 h 2892086"/>
              <a:gd name="connsiteX5" fmla="*/ 2574914 w 3327740"/>
              <a:gd name="connsiteY5" fmla="*/ 266889 h 2892086"/>
              <a:gd name="connsiteX6" fmla="*/ 2752335 w 3327740"/>
              <a:gd name="connsiteY6" fmla="*/ 428387 h 2892086"/>
              <a:gd name="connsiteX7" fmla="*/ 3086705 w 3327740"/>
              <a:gd name="connsiteY7" fmla="*/ 1731749 h 2892086"/>
              <a:gd name="connsiteX8" fmla="*/ 3291422 w 3327740"/>
              <a:gd name="connsiteY8" fmla="*/ 2571086 h 2892086"/>
              <a:gd name="connsiteX9" fmla="*/ 3325541 w 3327740"/>
              <a:gd name="connsiteY9" fmla="*/ 2789450 h 2892086"/>
              <a:gd name="connsiteX10" fmla="*/ 3264126 w 3327740"/>
              <a:gd name="connsiteY10" fmla="*/ 2878161 h 2892086"/>
              <a:gd name="connsiteX11" fmla="*/ 3141296 w 3327740"/>
              <a:gd name="connsiteY11" fmla="*/ 2891808 h 2892086"/>
              <a:gd name="connsiteX12" fmla="*/ 2902461 w 3327740"/>
              <a:gd name="connsiteY12" fmla="*/ 2878161 h 2892086"/>
              <a:gd name="connsiteX13" fmla="*/ 2506675 w 3327740"/>
              <a:gd name="connsiteY13" fmla="*/ 2871337 h 2892086"/>
              <a:gd name="connsiteX14" fmla="*/ 2131362 w 3327740"/>
              <a:gd name="connsiteY14" fmla="*/ 2864513 h 2892086"/>
              <a:gd name="connsiteX15" fmla="*/ 1414855 w 3327740"/>
              <a:gd name="connsiteY15" fmla="*/ 2857689 h 2892086"/>
              <a:gd name="connsiteX16" fmla="*/ 930359 w 3327740"/>
              <a:gd name="connsiteY16" fmla="*/ 2857689 h 2892086"/>
              <a:gd name="connsiteX17" fmla="*/ 664228 w 3327740"/>
              <a:gd name="connsiteY17" fmla="*/ 2830393 h 2892086"/>
              <a:gd name="connsiteX18" fmla="*/ 630108 w 3327740"/>
              <a:gd name="connsiteY18" fmla="*/ 2823569 h 2892086"/>
              <a:gd name="connsiteX19" fmla="*/ 664228 w 3327740"/>
              <a:gd name="connsiteY19" fmla="*/ 2748507 h 2892086"/>
              <a:gd name="connsiteX20" fmla="*/ 739290 w 3327740"/>
              <a:gd name="connsiteY20" fmla="*/ 2455080 h 2892086"/>
              <a:gd name="connsiteX21" fmla="*/ 718819 w 3327740"/>
              <a:gd name="connsiteY21" fmla="*/ 2093414 h 2892086"/>
              <a:gd name="connsiteX22" fmla="*/ 514102 w 3327740"/>
              <a:gd name="connsiteY22" fmla="*/ 1540680 h 2892086"/>
              <a:gd name="connsiteX23" fmla="*/ 288914 w 3327740"/>
              <a:gd name="connsiteY23" fmla="*/ 1138071 h 2892086"/>
              <a:gd name="connsiteX24" fmla="*/ 70550 w 3327740"/>
              <a:gd name="connsiteY24" fmla="*/ 830996 h 2892086"/>
              <a:gd name="connsiteX25" fmla="*/ 2311 w 3327740"/>
              <a:gd name="connsiteY25" fmla="*/ 551217 h 2892086"/>
              <a:gd name="connsiteX26" fmla="*/ 104669 w 3327740"/>
              <a:gd name="connsiteY26" fmla="*/ 380620 h 2892086"/>
              <a:gd name="connsiteX0" fmla="*/ 104669 w 3327740"/>
              <a:gd name="connsiteY0" fmla="*/ 380620 h 2892086"/>
              <a:gd name="connsiteX1" fmla="*/ 582341 w 3327740"/>
              <a:gd name="connsiteY1" fmla="*/ 128137 h 2892086"/>
              <a:gd name="connsiteX2" fmla="*/ 1128252 w 3327740"/>
              <a:gd name="connsiteY2" fmla="*/ 12131 h 2892086"/>
              <a:gd name="connsiteX3" fmla="*/ 1735577 w 3327740"/>
              <a:gd name="connsiteY3" fmla="*/ 18955 h 2892086"/>
              <a:gd name="connsiteX4" fmla="*/ 2342902 w 3327740"/>
              <a:gd name="connsiteY4" fmla="*/ 148608 h 2892086"/>
              <a:gd name="connsiteX5" fmla="*/ 2574914 w 3327740"/>
              <a:gd name="connsiteY5" fmla="*/ 266889 h 2892086"/>
              <a:gd name="connsiteX6" fmla="*/ 2752335 w 3327740"/>
              <a:gd name="connsiteY6" fmla="*/ 428387 h 2892086"/>
              <a:gd name="connsiteX7" fmla="*/ 2902461 w 3327740"/>
              <a:gd name="connsiteY7" fmla="*/ 876489 h 2892086"/>
              <a:gd name="connsiteX8" fmla="*/ 3086705 w 3327740"/>
              <a:gd name="connsiteY8" fmla="*/ 1731749 h 2892086"/>
              <a:gd name="connsiteX9" fmla="*/ 3291422 w 3327740"/>
              <a:gd name="connsiteY9" fmla="*/ 2571086 h 2892086"/>
              <a:gd name="connsiteX10" fmla="*/ 3325541 w 3327740"/>
              <a:gd name="connsiteY10" fmla="*/ 2789450 h 2892086"/>
              <a:gd name="connsiteX11" fmla="*/ 3264126 w 3327740"/>
              <a:gd name="connsiteY11" fmla="*/ 2878161 h 2892086"/>
              <a:gd name="connsiteX12" fmla="*/ 3141296 w 3327740"/>
              <a:gd name="connsiteY12" fmla="*/ 2891808 h 2892086"/>
              <a:gd name="connsiteX13" fmla="*/ 2902461 w 3327740"/>
              <a:gd name="connsiteY13" fmla="*/ 2878161 h 2892086"/>
              <a:gd name="connsiteX14" fmla="*/ 2506675 w 3327740"/>
              <a:gd name="connsiteY14" fmla="*/ 2871337 h 2892086"/>
              <a:gd name="connsiteX15" fmla="*/ 2131362 w 3327740"/>
              <a:gd name="connsiteY15" fmla="*/ 2864513 h 2892086"/>
              <a:gd name="connsiteX16" fmla="*/ 1414855 w 3327740"/>
              <a:gd name="connsiteY16" fmla="*/ 2857689 h 2892086"/>
              <a:gd name="connsiteX17" fmla="*/ 930359 w 3327740"/>
              <a:gd name="connsiteY17" fmla="*/ 2857689 h 2892086"/>
              <a:gd name="connsiteX18" fmla="*/ 664228 w 3327740"/>
              <a:gd name="connsiteY18" fmla="*/ 2830393 h 2892086"/>
              <a:gd name="connsiteX19" fmla="*/ 630108 w 3327740"/>
              <a:gd name="connsiteY19" fmla="*/ 2823569 h 2892086"/>
              <a:gd name="connsiteX20" fmla="*/ 664228 w 3327740"/>
              <a:gd name="connsiteY20" fmla="*/ 2748507 h 2892086"/>
              <a:gd name="connsiteX21" fmla="*/ 739290 w 3327740"/>
              <a:gd name="connsiteY21" fmla="*/ 2455080 h 2892086"/>
              <a:gd name="connsiteX22" fmla="*/ 718819 w 3327740"/>
              <a:gd name="connsiteY22" fmla="*/ 2093414 h 2892086"/>
              <a:gd name="connsiteX23" fmla="*/ 514102 w 3327740"/>
              <a:gd name="connsiteY23" fmla="*/ 1540680 h 2892086"/>
              <a:gd name="connsiteX24" fmla="*/ 288914 w 3327740"/>
              <a:gd name="connsiteY24" fmla="*/ 1138071 h 2892086"/>
              <a:gd name="connsiteX25" fmla="*/ 70550 w 3327740"/>
              <a:gd name="connsiteY25" fmla="*/ 830996 h 2892086"/>
              <a:gd name="connsiteX26" fmla="*/ 2311 w 3327740"/>
              <a:gd name="connsiteY26" fmla="*/ 551217 h 2892086"/>
              <a:gd name="connsiteX27" fmla="*/ 104669 w 3327740"/>
              <a:gd name="connsiteY27" fmla="*/ 380620 h 2892086"/>
              <a:gd name="connsiteX0" fmla="*/ 110216 w 3333287"/>
              <a:gd name="connsiteY0" fmla="*/ 380620 h 2892086"/>
              <a:gd name="connsiteX1" fmla="*/ 587888 w 3333287"/>
              <a:gd name="connsiteY1" fmla="*/ 128137 h 2892086"/>
              <a:gd name="connsiteX2" fmla="*/ 1133799 w 3333287"/>
              <a:gd name="connsiteY2" fmla="*/ 12131 h 2892086"/>
              <a:gd name="connsiteX3" fmla="*/ 1741124 w 3333287"/>
              <a:gd name="connsiteY3" fmla="*/ 18955 h 2892086"/>
              <a:gd name="connsiteX4" fmla="*/ 2348449 w 3333287"/>
              <a:gd name="connsiteY4" fmla="*/ 148608 h 2892086"/>
              <a:gd name="connsiteX5" fmla="*/ 2580461 w 3333287"/>
              <a:gd name="connsiteY5" fmla="*/ 266889 h 2892086"/>
              <a:gd name="connsiteX6" fmla="*/ 2757882 w 3333287"/>
              <a:gd name="connsiteY6" fmla="*/ 428387 h 2892086"/>
              <a:gd name="connsiteX7" fmla="*/ 2908008 w 3333287"/>
              <a:gd name="connsiteY7" fmla="*/ 876489 h 2892086"/>
              <a:gd name="connsiteX8" fmla="*/ 3092252 w 3333287"/>
              <a:gd name="connsiteY8" fmla="*/ 1731749 h 2892086"/>
              <a:gd name="connsiteX9" fmla="*/ 3296969 w 3333287"/>
              <a:gd name="connsiteY9" fmla="*/ 2571086 h 2892086"/>
              <a:gd name="connsiteX10" fmla="*/ 3331088 w 3333287"/>
              <a:gd name="connsiteY10" fmla="*/ 2789450 h 2892086"/>
              <a:gd name="connsiteX11" fmla="*/ 3269673 w 3333287"/>
              <a:gd name="connsiteY11" fmla="*/ 2878161 h 2892086"/>
              <a:gd name="connsiteX12" fmla="*/ 3146843 w 3333287"/>
              <a:gd name="connsiteY12" fmla="*/ 2891808 h 2892086"/>
              <a:gd name="connsiteX13" fmla="*/ 2908008 w 3333287"/>
              <a:gd name="connsiteY13" fmla="*/ 2878161 h 2892086"/>
              <a:gd name="connsiteX14" fmla="*/ 2512222 w 3333287"/>
              <a:gd name="connsiteY14" fmla="*/ 2871337 h 2892086"/>
              <a:gd name="connsiteX15" fmla="*/ 2136909 w 3333287"/>
              <a:gd name="connsiteY15" fmla="*/ 2864513 h 2892086"/>
              <a:gd name="connsiteX16" fmla="*/ 1420402 w 3333287"/>
              <a:gd name="connsiteY16" fmla="*/ 2857689 h 2892086"/>
              <a:gd name="connsiteX17" fmla="*/ 935906 w 3333287"/>
              <a:gd name="connsiteY17" fmla="*/ 2857689 h 2892086"/>
              <a:gd name="connsiteX18" fmla="*/ 669775 w 3333287"/>
              <a:gd name="connsiteY18" fmla="*/ 2830393 h 2892086"/>
              <a:gd name="connsiteX19" fmla="*/ 635655 w 3333287"/>
              <a:gd name="connsiteY19" fmla="*/ 2823569 h 2892086"/>
              <a:gd name="connsiteX20" fmla="*/ 669775 w 3333287"/>
              <a:gd name="connsiteY20" fmla="*/ 2748507 h 2892086"/>
              <a:gd name="connsiteX21" fmla="*/ 744837 w 3333287"/>
              <a:gd name="connsiteY21" fmla="*/ 2455080 h 2892086"/>
              <a:gd name="connsiteX22" fmla="*/ 724366 w 3333287"/>
              <a:gd name="connsiteY22" fmla="*/ 2093414 h 2892086"/>
              <a:gd name="connsiteX23" fmla="*/ 519649 w 3333287"/>
              <a:gd name="connsiteY23" fmla="*/ 1540680 h 2892086"/>
              <a:gd name="connsiteX24" fmla="*/ 294461 w 3333287"/>
              <a:gd name="connsiteY24" fmla="*/ 1138071 h 2892086"/>
              <a:gd name="connsiteX25" fmla="*/ 76097 w 3333287"/>
              <a:gd name="connsiteY25" fmla="*/ 830996 h 2892086"/>
              <a:gd name="connsiteX26" fmla="*/ 14682 w 3333287"/>
              <a:gd name="connsiteY26" fmla="*/ 680871 h 2892086"/>
              <a:gd name="connsiteX27" fmla="*/ 7858 w 3333287"/>
              <a:gd name="connsiteY27" fmla="*/ 551217 h 2892086"/>
              <a:gd name="connsiteX28" fmla="*/ 110216 w 3333287"/>
              <a:gd name="connsiteY28" fmla="*/ 380620 h 2892086"/>
              <a:gd name="connsiteX0" fmla="*/ 105810 w 3328881"/>
              <a:gd name="connsiteY0" fmla="*/ 380620 h 2892086"/>
              <a:gd name="connsiteX1" fmla="*/ 583482 w 3328881"/>
              <a:gd name="connsiteY1" fmla="*/ 128137 h 2892086"/>
              <a:gd name="connsiteX2" fmla="*/ 1129393 w 3328881"/>
              <a:gd name="connsiteY2" fmla="*/ 12131 h 2892086"/>
              <a:gd name="connsiteX3" fmla="*/ 1736718 w 3328881"/>
              <a:gd name="connsiteY3" fmla="*/ 18955 h 2892086"/>
              <a:gd name="connsiteX4" fmla="*/ 2344043 w 3328881"/>
              <a:gd name="connsiteY4" fmla="*/ 148608 h 2892086"/>
              <a:gd name="connsiteX5" fmla="*/ 2576055 w 3328881"/>
              <a:gd name="connsiteY5" fmla="*/ 266889 h 2892086"/>
              <a:gd name="connsiteX6" fmla="*/ 2753476 w 3328881"/>
              <a:gd name="connsiteY6" fmla="*/ 428387 h 2892086"/>
              <a:gd name="connsiteX7" fmla="*/ 2903602 w 3328881"/>
              <a:gd name="connsiteY7" fmla="*/ 876489 h 2892086"/>
              <a:gd name="connsiteX8" fmla="*/ 3087846 w 3328881"/>
              <a:gd name="connsiteY8" fmla="*/ 1731749 h 2892086"/>
              <a:gd name="connsiteX9" fmla="*/ 3292563 w 3328881"/>
              <a:gd name="connsiteY9" fmla="*/ 2571086 h 2892086"/>
              <a:gd name="connsiteX10" fmla="*/ 3326682 w 3328881"/>
              <a:gd name="connsiteY10" fmla="*/ 2789450 h 2892086"/>
              <a:gd name="connsiteX11" fmla="*/ 3265267 w 3328881"/>
              <a:gd name="connsiteY11" fmla="*/ 2878161 h 2892086"/>
              <a:gd name="connsiteX12" fmla="*/ 3142437 w 3328881"/>
              <a:gd name="connsiteY12" fmla="*/ 2891808 h 2892086"/>
              <a:gd name="connsiteX13" fmla="*/ 2903602 w 3328881"/>
              <a:gd name="connsiteY13" fmla="*/ 2878161 h 2892086"/>
              <a:gd name="connsiteX14" fmla="*/ 2507816 w 3328881"/>
              <a:gd name="connsiteY14" fmla="*/ 2871337 h 2892086"/>
              <a:gd name="connsiteX15" fmla="*/ 2132503 w 3328881"/>
              <a:gd name="connsiteY15" fmla="*/ 2864513 h 2892086"/>
              <a:gd name="connsiteX16" fmla="*/ 1415996 w 3328881"/>
              <a:gd name="connsiteY16" fmla="*/ 2857689 h 2892086"/>
              <a:gd name="connsiteX17" fmla="*/ 931500 w 3328881"/>
              <a:gd name="connsiteY17" fmla="*/ 2857689 h 2892086"/>
              <a:gd name="connsiteX18" fmla="*/ 665369 w 3328881"/>
              <a:gd name="connsiteY18" fmla="*/ 2830393 h 2892086"/>
              <a:gd name="connsiteX19" fmla="*/ 631249 w 3328881"/>
              <a:gd name="connsiteY19" fmla="*/ 2823569 h 2892086"/>
              <a:gd name="connsiteX20" fmla="*/ 665369 w 3328881"/>
              <a:gd name="connsiteY20" fmla="*/ 2748507 h 2892086"/>
              <a:gd name="connsiteX21" fmla="*/ 740431 w 3328881"/>
              <a:gd name="connsiteY21" fmla="*/ 2455080 h 2892086"/>
              <a:gd name="connsiteX22" fmla="*/ 719960 w 3328881"/>
              <a:gd name="connsiteY22" fmla="*/ 2093414 h 2892086"/>
              <a:gd name="connsiteX23" fmla="*/ 515243 w 3328881"/>
              <a:gd name="connsiteY23" fmla="*/ 1540680 h 2892086"/>
              <a:gd name="connsiteX24" fmla="*/ 290055 w 3328881"/>
              <a:gd name="connsiteY24" fmla="*/ 1138071 h 2892086"/>
              <a:gd name="connsiteX25" fmla="*/ 71691 w 3328881"/>
              <a:gd name="connsiteY25" fmla="*/ 830996 h 2892086"/>
              <a:gd name="connsiteX26" fmla="*/ 28473 w 3328881"/>
              <a:gd name="connsiteY26" fmla="*/ 740012 h 2892086"/>
              <a:gd name="connsiteX27" fmla="*/ 3452 w 3328881"/>
              <a:gd name="connsiteY27" fmla="*/ 551217 h 2892086"/>
              <a:gd name="connsiteX28" fmla="*/ 105810 w 3328881"/>
              <a:gd name="connsiteY28" fmla="*/ 380620 h 2892086"/>
              <a:gd name="connsiteX0" fmla="*/ 105810 w 3328881"/>
              <a:gd name="connsiteY0" fmla="*/ 380620 h 2892086"/>
              <a:gd name="connsiteX1" fmla="*/ 583482 w 3328881"/>
              <a:gd name="connsiteY1" fmla="*/ 128137 h 2892086"/>
              <a:gd name="connsiteX2" fmla="*/ 1129393 w 3328881"/>
              <a:gd name="connsiteY2" fmla="*/ 12131 h 2892086"/>
              <a:gd name="connsiteX3" fmla="*/ 1736718 w 3328881"/>
              <a:gd name="connsiteY3" fmla="*/ 18955 h 2892086"/>
              <a:gd name="connsiteX4" fmla="*/ 2344043 w 3328881"/>
              <a:gd name="connsiteY4" fmla="*/ 148608 h 2892086"/>
              <a:gd name="connsiteX5" fmla="*/ 2576055 w 3328881"/>
              <a:gd name="connsiteY5" fmla="*/ 266889 h 2892086"/>
              <a:gd name="connsiteX6" fmla="*/ 2753476 w 3328881"/>
              <a:gd name="connsiteY6" fmla="*/ 428387 h 2892086"/>
              <a:gd name="connsiteX7" fmla="*/ 2903602 w 3328881"/>
              <a:gd name="connsiteY7" fmla="*/ 876489 h 2892086"/>
              <a:gd name="connsiteX8" fmla="*/ 3087846 w 3328881"/>
              <a:gd name="connsiteY8" fmla="*/ 1731749 h 2892086"/>
              <a:gd name="connsiteX9" fmla="*/ 3292563 w 3328881"/>
              <a:gd name="connsiteY9" fmla="*/ 2571086 h 2892086"/>
              <a:gd name="connsiteX10" fmla="*/ 3326682 w 3328881"/>
              <a:gd name="connsiteY10" fmla="*/ 2789450 h 2892086"/>
              <a:gd name="connsiteX11" fmla="*/ 3265267 w 3328881"/>
              <a:gd name="connsiteY11" fmla="*/ 2878161 h 2892086"/>
              <a:gd name="connsiteX12" fmla="*/ 3142437 w 3328881"/>
              <a:gd name="connsiteY12" fmla="*/ 2891808 h 2892086"/>
              <a:gd name="connsiteX13" fmla="*/ 2903602 w 3328881"/>
              <a:gd name="connsiteY13" fmla="*/ 2878161 h 2892086"/>
              <a:gd name="connsiteX14" fmla="*/ 2507816 w 3328881"/>
              <a:gd name="connsiteY14" fmla="*/ 2871337 h 2892086"/>
              <a:gd name="connsiteX15" fmla="*/ 2132503 w 3328881"/>
              <a:gd name="connsiteY15" fmla="*/ 2864513 h 2892086"/>
              <a:gd name="connsiteX16" fmla="*/ 1415996 w 3328881"/>
              <a:gd name="connsiteY16" fmla="*/ 2857689 h 2892086"/>
              <a:gd name="connsiteX17" fmla="*/ 931500 w 3328881"/>
              <a:gd name="connsiteY17" fmla="*/ 2857689 h 2892086"/>
              <a:gd name="connsiteX18" fmla="*/ 665369 w 3328881"/>
              <a:gd name="connsiteY18" fmla="*/ 2830393 h 2892086"/>
              <a:gd name="connsiteX19" fmla="*/ 631249 w 3328881"/>
              <a:gd name="connsiteY19" fmla="*/ 2823569 h 2892086"/>
              <a:gd name="connsiteX20" fmla="*/ 665369 w 3328881"/>
              <a:gd name="connsiteY20" fmla="*/ 2748507 h 2892086"/>
              <a:gd name="connsiteX21" fmla="*/ 740431 w 3328881"/>
              <a:gd name="connsiteY21" fmla="*/ 2455080 h 2892086"/>
              <a:gd name="connsiteX22" fmla="*/ 719960 w 3328881"/>
              <a:gd name="connsiteY22" fmla="*/ 2093414 h 2892086"/>
              <a:gd name="connsiteX23" fmla="*/ 515243 w 3328881"/>
              <a:gd name="connsiteY23" fmla="*/ 1540680 h 2892086"/>
              <a:gd name="connsiteX24" fmla="*/ 290055 w 3328881"/>
              <a:gd name="connsiteY24" fmla="*/ 1138071 h 2892086"/>
              <a:gd name="connsiteX25" fmla="*/ 167225 w 3328881"/>
              <a:gd name="connsiteY25" fmla="*/ 972023 h 2892086"/>
              <a:gd name="connsiteX26" fmla="*/ 28473 w 3328881"/>
              <a:gd name="connsiteY26" fmla="*/ 740012 h 2892086"/>
              <a:gd name="connsiteX27" fmla="*/ 3452 w 3328881"/>
              <a:gd name="connsiteY27" fmla="*/ 551217 h 2892086"/>
              <a:gd name="connsiteX28" fmla="*/ 105810 w 3328881"/>
              <a:gd name="connsiteY28" fmla="*/ 380620 h 2892086"/>
              <a:gd name="connsiteX0" fmla="*/ 118525 w 3341596"/>
              <a:gd name="connsiteY0" fmla="*/ 380620 h 2892086"/>
              <a:gd name="connsiteX1" fmla="*/ 596197 w 3341596"/>
              <a:gd name="connsiteY1" fmla="*/ 128137 h 2892086"/>
              <a:gd name="connsiteX2" fmla="*/ 1142108 w 3341596"/>
              <a:gd name="connsiteY2" fmla="*/ 12131 h 2892086"/>
              <a:gd name="connsiteX3" fmla="*/ 1749433 w 3341596"/>
              <a:gd name="connsiteY3" fmla="*/ 18955 h 2892086"/>
              <a:gd name="connsiteX4" fmla="*/ 2356758 w 3341596"/>
              <a:gd name="connsiteY4" fmla="*/ 148608 h 2892086"/>
              <a:gd name="connsiteX5" fmla="*/ 2588770 w 3341596"/>
              <a:gd name="connsiteY5" fmla="*/ 266889 h 2892086"/>
              <a:gd name="connsiteX6" fmla="*/ 2766191 w 3341596"/>
              <a:gd name="connsiteY6" fmla="*/ 428387 h 2892086"/>
              <a:gd name="connsiteX7" fmla="*/ 2916317 w 3341596"/>
              <a:gd name="connsiteY7" fmla="*/ 876489 h 2892086"/>
              <a:gd name="connsiteX8" fmla="*/ 3100561 w 3341596"/>
              <a:gd name="connsiteY8" fmla="*/ 1731749 h 2892086"/>
              <a:gd name="connsiteX9" fmla="*/ 3305278 w 3341596"/>
              <a:gd name="connsiteY9" fmla="*/ 2571086 h 2892086"/>
              <a:gd name="connsiteX10" fmla="*/ 3339397 w 3341596"/>
              <a:gd name="connsiteY10" fmla="*/ 2789450 h 2892086"/>
              <a:gd name="connsiteX11" fmla="*/ 3277982 w 3341596"/>
              <a:gd name="connsiteY11" fmla="*/ 2878161 h 2892086"/>
              <a:gd name="connsiteX12" fmla="*/ 3155152 w 3341596"/>
              <a:gd name="connsiteY12" fmla="*/ 2891808 h 2892086"/>
              <a:gd name="connsiteX13" fmla="*/ 2916317 w 3341596"/>
              <a:gd name="connsiteY13" fmla="*/ 2878161 h 2892086"/>
              <a:gd name="connsiteX14" fmla="*/ 2520531 w 3341596"/>
              <a:gd name="connsiteY14" fmla="*/ 2871337 h 2892086"/>
              <a:gd name="connsiteX15" fmla="*/ 2145218 w 3341596"/>
              <a:gd name="connsiteY15" fmla="*/ 2864513 h 2892086"/>
              <a:gd name="connsiteX16" fmla="*/ 1428711 w 3341596"/>
              <a:gd name="connsiteY16" fmla="*/ 2857689 h 2892086"/>
              <a:gd name="connsiteX17" fmla="*/ 944215 w 3341596"/>
              <a:gd name="connsiteY17" fmla="*/ 2857689 h 2892086"/>
              <a:gd name="connsiteX18" fmla="*/ 678084 w 3341596"/>
              <a:gd name="connsiteY18" fmla="*/ 2830393 h 2892086"/>
              <a:gd name="connsiteX19" fmla="*/ 643964 w 3341596"/>
              <a:gd name="connsiteY19" fmla="*/ 2823569 h 2892086"/>
              <a:gd name="connsiteX20" fmla="*/ 678084 w 3341596"/>
              <a:gd name="connsiteY20" fmla="*/ 2748507 h 2892086"/>
              <a:gd name="connsiteX21" fmla="*/ 753146 w 3341596"/>
              <a:gd name="connsiteY21" fmla="*/ 2455080 h 2892086"/>
              <a:gd name="connsiteX22" fmla="*/ 732675 w 3341596"/>
              <a:gd name="connsiteY22" fmla="*/ 2093414 h 2892086"/>
              <a:gd name="connsiteX23" fmla="*/ 527958 w 3341596"/>
              <a:gd name="connsiteY23" fmla="*/ 1540680 h 2892086"/>
              <a:gd name="connsiteX24" fmla="*/ 302770 w 3341596"/>
              <a:gd name="connsiteY24" fmla="*/ 1138071 h 2892086"/>
              <a:gd name="connsiteX25" fmla="*/ 179940 w 3341596"/>
              <a:gd name="connsiteY25" fmla="*/ 972023 h 2892086"/>
              <a:gd name="connsiteX26" fmla="*/ 41188 w 3341596"/>
              <a:gd name="connsiteY26" fmla="*/ 740012 h 2892086"/>
              <a:gd name="connsiteX27" fmla="*/ 2519 w 3341596"/>
              <a:gd name="connsiteY27" fmla="*/ 596710 h 2892086"/>
              <a:gd name="connsiteX28" fmla="*/ 118525 w 3341596"/>
              <a:gd name="connsiteY28" fmla="*/ 380620 h 2892086"/>
              <a:gd name="connsiteX0" fmla="*/ 118525 w 3341596"/>
              <a:gd name="connsiteY0" fmla="*/ 380620 h 2892086"/>
              <a:gd name="connsiteX1" fmla="*/ 596197 w 3341596"/>
              <a:gd name="connsiteY1" fmla="*/ 128137 h 2892086"/>
              <a:gd name="connsiteX2" fmla="*/ 1142108 w 3341596"/>
              <a:gd name="connsiteY2" fmla="*/ 12131 h 2892086"/>
              <a:gd name="connsiteX3" fmla="*/ 1749433 w 3341596"/>
              <a:gd name="connsiteY3" fmla="*/ 18955 h 2892086"/>
              <a:gd name="connsiteX4" fmla="*/ 2356758 w 3341596"/>
              <a:gd name="connsiteY4" fmla="*/ 148608 h 2892086"/>
              <a:gd name="connsiteX5" fmla="*/ 2766191 w 3341596"/>
              <a:gd name="connsiteY5" fmla="*/ 428387 h 2892086"/>
              <a:gd name="connsiteX6" fmla="*/ 2916317 w 3341596"/>
              <a:gd name="connsiteY6" fmla="*/ 876489 h 2892086"/>
              <a:gd name="connsiteX7" fmla="*/ 3100561 w 3341596"/>
              <a:gd name="connsiteY7" fmla="*/ 1731749 h 2892086"/>
              <a:gd name="connsiteX8" fmla="*/ 3305278 w 3341596"/>
              <a:gd name="connsiteY8" fmla="*/ 2571086 h 2892086"/>
              <a:gd name="connsiteX9" fmla="*/ 3339397 w 3341596"/>
              <a:gd name="connsiteY9" fmla="*/ 2789450 h 2892086"/>
              <a:gd name="connsiteX10" fmla="*/ 3277982 w 3341596"/>
              <a:gd name="connsiteY10" fmla="*/ 2878161 h 2892086"/>
              <a:gd name="connsiteX11" fmla="*/ 3155152 w 3341596"/>
              <a:gd name="connsiteY11" fmla="*/ 2891808 h 2892086"/>
              <a:gd name="connsiteX12" fmla="*/ 2916317 w 3341596"/>
              <a:gd name="connsiteY12" fmla="*/ 2878161 h 2892086"/>
              <a:gd name="connsiteX13" fmla="*/ 2520531 w 3341596"/>
              <a:gd name="connsiteY13" fmla="*/ 2871337 h 2892086"/>
              <a:gd name="connsiteX14" fmla="*/ 2145218 w 3341596"/>
              <a:gd name="connsiteY14" fmla="*/ 2864513 h 2892086"/>
              <a:gd name="connsiteX15" fmla="*/ 1428711 w 3341596"/>
              <a:gd name="connsiteY15" fmla="*/ 2857689 h 2892086"/>
              <a:gd name="connsiteX16" fmla="*/ 944215 w 3341596"/>
              <a:gd name="connsiteY16" fmla="*/ 2857689 h 2892086"/>
              <a:gd name="connsiteX17" fmla="*/ 678084 w 3341596"/>
              <a:gd name="connsiteY17" fmla="*/ 2830393 h 2892086"/>
              <a:gd name="connsiteX18" fmla="*/ 643964 w 3341596"/>
              <a:gd name="connsiteY18" fmla="*/ 2823569 h 2892086"/>
              <a:gd name="connsiteX19" fmla="*/ 678084 w 3341596"/>
              <a:gd name="connsiteY19" fmla="*/ 2748507 h 2892086"/>
              <a:gd name="connsiteX20" fmla="*/ 753146 w 3341596"/>
              <a:gd name="connsiteY20" fmla="*/ 2455080 h 2892086"/>
              <a:gd name="connsiteX21" fmla="*/ 732675 w 3341596"/>
              <a:gd name="connsiteY21" fmla="*/ 2093414 h 2892086"/>
              <a:gd name="connsiteX22" fmla="*/ 527958 w 3341596"/>
              <a:gd name="connsiteY22" fmla="*/ 1540680 h 2892086"/>
              <a:gd name="connsiteX23" fmla="*/ 302770 w 3341596"/>
              <a:gd name="connsiteY23" fmla="*/ 1138071 h 2892086"/>
              <a:gd name="connsiteX24" fmla="*/ 179940 w 3341596"/>
              <a:gd name="connsiteY24" fmla="*/ 972023 h 2892086"/>
              <a:gd name="connsiteX25" fmla="*/ 41188 w 3341596"/>
              <a:gd name="connsiteY25" fmla="*/ 740012 h 2892086"/>
              <a:gd name="connsiteX26" fmla="*/ 2519 w 3341596"/>
              <a:gd name="connsiteY26" fmla="*/ 596710 h 2892086"/>
              <a:gd name="connsiteX27" fmla="*/ 118525 w 3341596"/>
              <a:gd name="connsiteY27" fmla="*/ 380620 h 2892086"/>
              <a:gd name="connsiteX0" fmla="*/ 122837 w 3345908"/>
              <a:gd name="connsiteY0" fmla="*/ 380620 h 2892086"/>
              <a:gd name="connsiteX1" fmla="*/ 600509 w 3345908"/>
              <a:gd name="connsiteY1" fmla="*/ 128137 h 2892086"/>
              <a:gd name="connsiteX2" fmla="*/ 1146420 w 3345908"/>
              <a:gd name="connsiteY2" fmla="*/ 12131 h 2892086"/>
              <a:gd name="connsiteX3" fmla="*/ 1753745 w 3345908"/>
              <a:gd name="connsiteY3" fmla="*/ 18955 h 2892086"/>
              <a:gd name="connsiteX4" fmla="*/ 2361070 w 3345908"/>
              <a:gd name="connsiteY4" fmla="*/ 148608 h 2892086"/>
              <a:gd name="connsiteX5" fmla="*/ 2770503 w 3345908"/>
              <a:gd name="connsiteY5" fmla="*/ 428387 h 2892086"/>
              <a:gd name="connsiteX6" fmla="*/ 2920629 w 3345908"/>
              <a:gd name="connsiteY6" fmla="*/ 876489 h 2892086"/>
              <a:gd name="connsiteX7" fmla="*/ 3104873 w 3345908"/>
              <a:gd name="connsiteY7" fmla="*/ 1731749 h 2892086"/>
              <a:gd name="connsiteX8" fmla="*/ 3309590 w 3345908"/>
              <a:gd name="connsiteY8" fmla="*/ 2571086 h 2892086"/>
              <a:gd name="connsiteX9" fmla="*/ 3343709 w 3345908"/>
              <a:gd name="connsiteY9" fmla="*/ 2789450 h 2892086"/>
              <a:gd name="connsiteX10" fmla="*/ 3282294 w 3345908"/>
              <a:gd name="connsiteY10" fmla="*/ 2878161 h 2892086"/>
              <a:gd name="connsiteX11" fmla="*/ 3159464 w 3345908"/>
              <a:gd name="connsiteY11" fmla="*/ 2891808 h 2892086"/>
              <a:gd name="connsiteX12" fmla="*/ 2920629 w 3345908"/>
              <a:gd name="connsiteY12" fmla="*/ 2878161 h 2892086"/>
              <a:gd name="connsiteX13" fmla="*/ 2524843 w 3345908"/>
              <a:gd name="connsiteY13" fmla="*/ 2871337 h 2892086"/>
              <a:gd name="connsiteX14" fmla="*/ 2149530 w 3345908"/>
              <a:gd name="connsiteY14" fmla="*/ 2864513 h 2892086"/>
              <a:gd name="connsiteX15" fmla="*/ 1433023 w 3345908"/>
              <a:gd name="connsiteY15" fmla="*/ 2857689 h 2892086"/>
              <a:gd name="connsiteX16" fmla="*/ 948527 w 3345908"/>
              <a:gd name="connsiteY16" fmla="*/ 2857689 h 2892086"/>
              <a:gd name="connsiteX17" fmla="*/ 682396 w 3345908"/>
              <a:gd name="connsiteY17" fmla="*/ 2830393 h 2892086"/>
              <a:gd name="connsiteX18" fmla="*/ 648276 w 3345908"/>
              <a:gd name="connsiteY18" fmla="*/ 2823569 h 2892086"/>
              <a:gd name="connsiteX19" fmla="*/ 682396 w 3345908"/>
              <a:gd name="connsiteY19" fmla="*/ 2748507 h 2892086"/>
              <a:gd name="connsiteX20" fmla="*/ 757458 w 3345908"/>
              <a:gd name="connsiteY20" fmla="*/ 2455080 h 2892086"/>
              <a:gd name="connsiteX21" fmla="*/ 736987 w 3345908"/>
              <a:gd name="connsiteY21" fmla="*/ 2093414 h 2892086"/>
              <a:gd name="connsiteX22" fmla="*/ 532270 w 3345908"/>
              <a:gd name="connsiteY22" fmla="*/ 1540680 h 2892086"/>
              <a:gd name="connsiteX23" fmla="*/ 307082 w 3345908"/>
              <a:gd name="connsiteY23" fmla="*/ 1138071 h 2892086"/>
              <a:gd name="connsiteX24" fmla="*/ 45500 w 3345908"/>
              <a:gd name="connsiteY24" fmla="*/ 740012 h 2892086"/>
              <a:gd name="connsiteX25" fmla="*/ 6831 w 3345908"/>
              <a:gd name="connsiteY25" fmla="*/ 596710 h 2892086"/>
              <a:gd name="connsiteX26" fmla="*/ 122837 w 3345908"/>
              <a:gd name="connsiteY26" fmla="*/ 380620 h 2892086"/>
              <a:gd name="connsiteX0" fmla="*/ 117621 w 3340692"/>
              <a:gd name="connsiteY0" fmla="*/ 380620 h 2892086"/>
              <a:gd name="connsiteX1" fmla="*/ 595293 w 3340692"/>
              <a:gd name="connsiteY1" fmla="*/ 128137 h 2892086"/>
              <a:gd name="connsiteX2" fmla="*/ 1141204 w 3340692"/>
              <a:gd name="connsiteY2" fmla="*/ 12131 h 2892086"/>
              <a:gd name="connsiteX3" fmla="*/ 1748529 w 3340692"/>
              <a:gd name="connsiteY3" fmla="*/ 18955 h 2892086"/>
              <a:gd name="connsiteX4" fmla="*/ 2355854 w 3340692"/>
              <a:gd name="connsiteY4" fmla="*/ 148608 h 2892086"/>
              <a:gd name="connsiteX5" fmla="*/ 2765287 w 3340692"/>
              <a:gd name="connsiteY5" fmla="*/ 428387 h 2892086"/>
              <a:gd name="connsiteX6" fmla="*/ 2915413 w 3340692"/>
              <a:gd name="connsiteY6" fmla="*/ 876489 h 2892086"/>
              <a:gd name="connsiteX7" fmla="*/ 3099657 w 3340692"/>
              <a:gd name="connsiteY7" fmla="*/ 1731749 h 2892086"/>
              <a:gd name="connsiteX8" fmla="*/ 3304374 w 3340692"/>
              <a:gd name="connsiteY8" fmla="*/ 2571086 h 2892086"/>
              <a:gd name="connsiteX9" fmla="*/ 3338493 w 3340692"/>
              <a:gd name="connsiteY9" fmla="*/ 2789450 h 2892086"/>
              <a:gd name="connsiteX10" fmla="*/ 3277078 w 3340692"/>
              <a:gd name="connsiteY10" fmla="*/ 2878161 h 2892086"/>
              <a:gd name="connsiteX11" fmla="*/ 3154248 w 3340692"/>
              <a:gd name="connsiteY11" fmla="*/ 2891808 h 2892086"/>
              <a:gd name="connsiteX12" fmla="*/ 2915413 w 3340692"/>
              <a:gd name="connsiteY12" fmla="*/ 2878161 h 2892086"/>
              <a:gd name="connsiteX13" fmla="*/ 2519627 w 3340692"/>
              <a:gd name="connsiteY13" fmla="*/ 2871337 h 2892086"/>
              <a:gd name="connsiteX14" fmla="*/ 2144314 w 3340692"/>
              <a:gd name="connsiteY14" fmla="*/ 2864513 h 2892086"/>
              <a:gd name="connsiteX15" fmla="*/ 1427807 w 3340692"/>
              <a:gd name="connsiteY15" fmla="*/ 2857689 h 2892086"/>
              <a:gd name="connsiteX16" fmla="*/ 943311 w 3340692"/>
              <a:gd name="connsiteY16" fmla="*/ 2857689 h 2892086"/>
              <a:gd name="connsiteX17" fmla="*/ 677180 w 3340692"/>
              <a:gd name="connsiteY17" fmla="*/ 2830393 h 2892086"/>
              <a:gd name="connsiteX18" fmla="*/ 643060 w 3340692"/>
              <a:gd name="connsiteY18" fmla="*/ 2823569 h 2892086"/>
              <a:gd name="connsiteX19" fmla="*/ 677180 w 3340692"/>
              <a:gd name="connsiteY19" fmla="*/ 2748507 h 2892086"/>
              <a:gd name="connsiteX20" fmla="*/ 752242 w 3340692"/>
              <a:gd name="connsiteY20" fmla="*/ 2455080 h 2892086"/>
              <a:gd name="connsiteX21" fmla="*/ 731771 w 3340692"/>
              <a:gd name="connsiteY21" fmla="*/ 2093414 h 2892086"/>
              <a:gd name="connsiteX22" fmla="*/ 527054 w 3340692"/>
              <a:gd name="connsiteY22" fmla="*/ 1540680 h 2892086"/>
              <a:gd name="connsiteX23" fmla="*/ 301866 w 3340692"/>
              <a:gd name="connsiteY23" fmla="*/ 1138071 h 2892086"/>
              <a:gd name="connsiteX24" fmla="*/ 67579 w 3340692"/>
              <a:gd name="connsiteY24" fmla="*/ 794603 h 2892086"/>
              <a:gd name="connsiteX25" fmla="*/ 1615 w 3340692"/>
              <a:gd name="connsiteY25" fmla="*/ 596710 h 2892086"/>
              <a:gd name="connsiteX26" fmla="*/ 117621 w 3340692"/>
              <a:gd name="connsiteY26" fmla="*/ 380620 h 2892086"/>
              <a:gd name="connsiteX0" fmla="*/ 117621 w 3339270"/>
              <a:gd name="connsiteY0" fmla="*/ 380620 h 2892086"/>
              <a:gd name="connsiteX1" fmla="*/ 595293 w 3339270"/>
              <a:gd name="connsiteY1" fmla="*/ 128137 h 2892086"/>
              <a:gd name="connsiteX2" fmla="*/ 1141204 w 3339270"/>
              <a:gd name="connsiteY2" fmla="*/ 12131 h 2892086"/>
              <a:gd name="connsiteX3" fmla="*/ 1748529 w 3339270"/>
              <a:gd name="connsiteY3" fmla="*/ 18955 h 2892086"/>
              <a:gd name="connsiteX4" fmla="*/ 2355854 w 3339270"/>
              <a:gd name="connsiteY4" fmla="*/ 148608 h 2892086"/>
              <a:gd name="connsiteX5" fmla="*/ 2765287 w 3339270"/>
              <a:gd name="connsiteY5" fmla="*/ 428387 h 2892086"/>
              <a:gd name="connsiteX6" fmla="*/ 2915413 w 3339270"/>
              <a:gd name="connsiteY6" fmla="*/ 876489 h 2892086"/>
              <a:gd name="connsiteX7" fmla="*/ 3099657 w 3339270"/>
              <a:gd name="connsiteY7" fmla="*/ 1731749 h 2892086"/>
              <a:gd name="connsiteX8" fmla="*/ 3202017 w 3339270"/>
              <a:gd name="connsiteY8" fmla="*/ 2200322 h 2892086"/>
              <a:gd name="connsiteX9" fmla="*/ 3304374 w 3339270"/>
              <a:gd name="connsiteY9" fmla="*/ 2571086 h 2892086"/>
              <a:gd name="connsiteX10" fmla="*/ 3338493 w 3339270"/>
              <a:gd name="connsiteY10" fmla="*/ 2789450 h 2892086"/>
              <a:gd name="connsiteX11" fmla="*/ 3277078 w 3339270"/>
              <a:gd name="connsiteY11" fmla="*/ 2878161 h 2892086"/>
              <a:gd name="connsiteX12" fmla="*/ 3154248 w 3339270"/>
              <a:gd name="connsiteY12" fmla="*/ 2891808 h 2892086"/>
              <a:gd name="connsiteX13" fmla="*/ 2915413 w 3339270"/>
              <a:gd name="connsiteY13" fmla="*/ 2878161 h 2892086"/>
              <a:gd name="connsiteX14" fmla="*/ 2519627 w 3339270"/>
              <a:gd name="connsiteY14" fmla="*/ 2871337 h 2892086"/>
              <a:gd name="connsiteX15" fmla="*/ 2144314 w 3339270"/>
              <a:gd name="connsiteY15" fmla="*/ 2864513 h 2892086"/>
              <a:gd name="connsiteX16" fmla="*/ 1427807 w 3339270"/>
              <a:gd name="connsiteY16" fmla="*/ 2857689 h 2892086"/>
              <a:gd name="connsiteX17" fmla="*/ 943311 w 3339270"/>
              <a:gd name="connsiteY17" fmla="*/ 2857689 h 2892086"/>
              <a:gd name="connsiteX18" fmla="*/ 677180 w 3339270"/>
              <a:gd name="connsiteY18" fmla="*/ 2830393 h 2892086"/>
              <a:gd name="connsiteX19" fmla="*/ 643060 w 3339270"/>
              <a:gd name="connsiteY19" fmla="*/ 2823569 h 2892086"/>
              <a:gd name="connsiteX20" fmla="*/ 677180 w 3339270"/>
              <a:gd name="connsiteY20" fmla="*/ 2748507 h 2892086"/>
              <a:gd name="connsiteX21" fmla="*/ 752242 w 3339270"/>
              <a:gd name="connsiteY21" fmla="*/ 2455080 h 2892086"/>
              <a:gd name="connsiteX22" fmla="*/ 731771 w 3339270"/>
              <a:gd name="connsiteY22" fmla="*/ 2093414 h 2892086"/>
              <a:gd name="connsiteX23" fmla="*/ 527054 w 3339270"/>
              <a:gd name="connsiteY23" fmla="*/ 1540680 h 2892086"/>
              <a:gd name="connsiteX24" fmla="*/ 301866 w 3339270"/>
              <a:gd name="connsiteY24" fmla="*/ 1138071 h 2892086"/>
              <a:gd name="connsiteX25" fmla="*/ 67579 w 3339270"/>
              <a:gd name="connsiteY25" fmla="*/ 794603 h 2892086"/>
              <a:gd name="connsiteX26" fmla="*/ 1615 w 3339270"/>
              <a:gd name="connsiteY26" fmla="*/ 596710 h 2892086"/>
              <a:gd name="connsiteX27" fmla="*/ 117621 w 3339270"/>
              <a:gd name="connsiteY27" fmla="*/ 380620 h 28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39270" h="2892086">
                <a:moveTo>
                  <a:pt x="117621" y="380620"/>
                </a:moveTo>
                <a:cubicBezTo>
                  <a:pt x="216567" y="302525"/>
                  <a:pt x="424696" y="189552"/>
                  <a:pt x="595293" y="128137"/>
                </a:cubicBezTo>
                <a:cubicBezTo>
                  <a:pt x="765890" y="66722"/>
                  <a:pt x="948998" y="30328"/>
                  <a:pt x="1141204" y="12131"/>
                </a:cubicBezTo>
                <a:cubicBezTo>
                  <a:pt x="1333410" y="-6066"/>
                  <a:pt x="1546087" y="-3791"/>
                  <a:pt x="1748529" y="18955"/>
                </a:cubicBezTo>
                <a:cubicBezTo>
                  <a:pt x="1950971" y="41701"/>
                  <a:pt x="2186394" y="80369"/>
                  <a:pt x="2355854" y="148608"/>
                </a:cubicBezTo>
                <a:cubicBezTo>
                  <a:pt x="2525314" y="216847"/>
                  <a:pt x="2672027" y="307074"/>
                  <a:pt x="2765287" y="428387"/>
                </a:cubicBezTo>
                <a:cubicBezTo>
                  <a:pt x="2858547" y="549701"/>
                  <a:pt x="2859685" y="659262"/>
                  <a:pt x="2915413" y="876489"/>
                </a:cubicBezTo>
                <a:cubicBezTo>
                  <a:pt x="2971141" y="1093716"/>
                  <a:pt x="3051890" y="1511110"/>
                  <a:pt x="3099657" y="1731749"/>
                </a:cubicBezTo>
                <a:cubicBezTo>
                  <a:pt x="3147424" y="1952388"/>
                  <a:pt x="3167898" y="2060433"/>
                  <a:pt x="3202017" y="2200322"/>
                </a:cubicBezTo>
                <a:cubicBezTo>
                  <a:pt x="3236136" y="2340211"/>
                  <a:pt x="3281628" y="2472898"/>
                  <a:pt x="3304374" y="2571086"/>
                </a:cubicBezTo>
                <a:cubicBezTo>
                  <a:pt x="3327120" y="2669274"/>
                  <a:pt x="3343042" y="2738271"/>
                  <a:pt x="3338493" y="2789450"/>
                </a:cubicBezTo>
                <a:cubicBezTo>
                  <a:pt x="3333944" y="2840629"/>
                  <a:pt x="3307785" y="2861101"/>
                  <a:pt x="3277078" y="2878161"/>
                </a:cubicBezTo>
                <a:cubicBezTo>
                  <a:pt x="3246371" y="2895221"/>
                  <a:pt x="3214525" y="2891808"/>
                  <a:pt x="3154248" y="2891808"/>
                </a:cubicBezTo>
                <a:cubicBezTo>
                  <a:pt x="3093971" y="2891808"/>
                  <a:pt x="3021183" y="2881573"/>
                  <a:pt x="2915413" y="2878161"/>
                </a:cubicBezTo>
                <a:cubicBezTo>
                  <a:pt x="2809643" y="2874749"/>
                  <a:pt x="2519627" y="2871337"/>
                  <a:pt x="2519627" y="2871337"/>
                </a:cubicBezTo>
                <a:lnTo>
                  <a:pt x="2144314" y="2864513"/>
                </a:lnTo>
                <a:lnTo>
                  <a:pt x="1427807" y="2857689"/>
                </a:lnTo>
                <a:cubicBezTo>
                  <a:pt x="1227640" y="2856552"/>
                  <a:pt x="1068415" y="2862238"/>
                  <a:pt x="943311" y="2857689"/>
                </a:cubicBezTo>
                <a:cubicBezTo>
                  <a:pt x="818207" y="2853140"/>
                  <a:pt x="727222" y="2836080"/>
                  <a:pt x="677180" y="2830393"/>
                </a:cubicBezTo>
                <a:cubicBezTo>
                  <a:pt x="627138" y="2824706"/>
                  <a:pt x="643060" y="2837217"/>
                  <a:pt x="643060" y="2823569"/>
                </a:cubicBezTo>
                <a:cubicBezTo>
                  <a:pt x="643060" y="2809921"/>
                  <a:pt x="658983" y="2809922"/>
                  <a:pt x="677180" y="2748507"/>
                </a:cubicBezTo>
                <a:cubicBezTo>
                  <a:pt x="695377" y="2687092"/>
                  <a:pt x="743143" y="2564262"/>
                  <a:pt x="752242" y="2455080"/>
                </a:cubicBezTo>
                <a:cubicBezTo>
                  <a:pt x="761341" y="2345898"/>
                  <a:pt x="769302" y="2245814"/>
                  <a:pt x="731771" y="2093414"/>
                </a:cubicBezTo>
                <a:cubicBezTo>
                  <a:pt x="694240" y="1941014"/>
                  <a:pt x="598705" y="1699904"/>
                  <a:pt x="527054" y="1540680"/>
                </a:cubicBezTo>
                <a:cubicBezTo>
                  <a:pt x="455403" y="1381456"/>
                  <a:pt x="378445" y="1262417"/>
                  <a:pt x="301866" y="1138071"/>
                </a:cubicBezTo>
                <a:cubicBezTo>
                  <a:pt x="225287" y="1013725"/>
                  <a:pt x="117621" y="884830"/>
                  <a:pt x="67579" y="794603"/>
                </a:cubicBezTo>
                <a:cubicBezTo>
                  <a:pt x="17537" y="704376"/>
                  <a:pt x="-6725" y="665707"/>
                  <a:pt x="1615" y="596710"/>
                </a:cubicBezTo>
                <a:cubicBezTo>
                  <a:pt x="9955" y="527713"/>
                  <a:pt x="18675" y="458715"/>
                  <a:pt x="117621" y="380620"/>
                </a:cubicBezTo>
                <a:close/>
              </a:path>
            </a:pathLst>
          </a:custGeom>
          <a:solidFill>
            <a:schemeClr val="bg1">
              <a:lumMod val="9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nvGrpSpPr>
          <p:cNvPr id="1049" name="Group 1048"/>
          <p:cNvGrpSpPr/>
          <p:nvPr/>
        </p:nvGrpSpPr>
        <p:grpSpPr>
          <a:xfrm>
            <a:off x="3990264" y="3003563"/>
            <a:ext cx="4433890" cy="3168534"/>
            <a:chOff x="3990264" y="3003563"/>
            <a:chExt cx="4433890" cy="3168534"/>
          </a:xfrm>
        </p:grpSpPr>
        <p:sp>
          <p:nvSpPr>
            <p:cNvPr id="10" name="Freeform 9"/>
            <p:cNvSpPr/>
            <p:nvPr/>
          </p:nvSpPr>
          <p:spPr>
            <a:xfrm>
              <a:off x="4425137" y="3003563"/>
              <a:ext cx="968774" cy="274604"/>
            </a:xfrm>
            <a:custGeom>
              <a:avLst/>
              <a:gdLst>
                <a:gd name="connsiteX0" fmla="*/ 1644 w 976947"/>
                <a:gd name="connsiteY0" fmla="*/ 80832 h 267887"/>
                <a:gd name="connsiteX1" fmla="*/ 170535 w 976947"/>
                <a:gd name="connsiteY1" fmla="*/ 39889 h 267887"/>
                <a:gd name="connsiteX2" fmla="*/ 346250 w 976947"/>
                <a:gd name="connsiteY2" fmla="*/ 4063 h 267887"/>
                <a:gd name="connsiteX3" fmla="*/ 474197 w 976947"/>
                <a:gd name="connsiteY3" fmla="*/ 4063 h 267887"/>
                <a:gd name="connsiteX4" fmla="*/ 636265 w 976947"/>
                <a:gd name="connsiteY4" fmla="*/ 33065 h 267887"/>
                <a:gd name="connsiteX5" fmla="*/ 704503 w 976947"/>
                <a:gd name="connsiteY5" fmla="*/ 55242 h 267887"/>
                <a:gd name="connsiteX6" fmla="*/ 829039 w 976947"/>
                <a:gd name="connsiteY6" fmla="*/ 101304 h 267887"/>
                <a:gd name="connsiteX7" fmla="*/ 898984 w 976947"/>
                <a:gd name="connsiteY7" fmla="*/ 116657 h 267887"/>
                <a:gd name="connsiteX8" fmla="*/ 808568 w 976947"/>
                <a:gd name="connsiteY8" fmla="*/ 111539 h 267887"/>
                <a:gd name="connsiteX9" fmla="*/ 914338 w 976947"/>
                <a:gd name="connsiteY9" fmla="*/ 203662 h 267887"/>
                <a:gd name="connsiteX10" fmla="*/ 974047 w 976947"/>
                <a:gd name="connsiteY10" fmla="*/ 266783 h 267887"/>
                <a:gd name="connsiteX11" fmla="*/ 823921 w 976947"/>
                <a:gd name="connsiteY11" fmla="*/ 150777 h 267887"/>
                <a:gd name="connsiteX12" fmla="*/ 704503 w 976947"/>
                <a:gd name="connsiteY12" fmla="*/ 118363 h 267887"/>
                <a:gd name="connsiteX13" fmla="*/ 569732 w 976947"/>
                <a:gd name="connsiteY13" fmla="*/ 135423 h 267887"/>
                <a:gd name="connsiteX14" fmla="*/ 448608 w 976947"/>
                <a:gd name="connsiteY14" fmla="*/ 152483 h 267887"/>
                <a:gd name="connsiteX15" fmla="*/ 301894 w 976947"/>
                <a:gd name="connsiteY15" fmla="*/ 130305 h 267887"/>
                <a:gd name="connsiteX16" fmla="*/ 189300 w 976947"/>
                <a:gd name="connsiteY16" fmla="*/ 111539 h 267887"/>
                <a:gd name="connsiteX17" fmla="*/ 88648 w 976947"/>
                <a:gd name="connsiteY17" fmla="*/ 92774 h 267887"/>
                <a:gd name="connsiteX18" fmla="*/ 1644 w 976947"/>
                <a:gd name="connsiteY18" fmla="*/ 80832 h 267887"/>
                <a:gd name="connsiteX0" fmla="*/ 1856 w 972041"/>
                <a:gd name="connsiteY0" fmla="*/ 87656 h 267887"/>
                <a:gd name="connsiteX1" fmla="*/ 165629 w 972041"/>
                <a:gd name="connsiteY1" fmla="*/ 39889 h 267887"/>
                <a:gd name="connsiteX2" fmla="*/ 341344 w 972041"/>
                <a:gd name="connsiteY2" fmla="*/ 4063 h 267887"/>
                <a:gd name="connsiteX3" fmla="*/ 469291 w 972041"/>
                <a:gd name="connsiteY3" fmla="*/ 4063 h 267887"/>
                <a:gd name="connsiteX4" fmla="*/ 631359 w 972041"/>
                <a:gd name="connsiteY4" fmla="*/ 33065 h 267887"/>
                <a:gd name="connsiteX5" fmla="*/ 699597 w 972041"/>
                <a:gd name="connsiteY5" fmla="*/ 55242 h 267887"/>
                <a:gd name="connsiteX6" fmla="*/ 824133 w 972041"/>
                <a:gd name="connsiteY6" fmla="*/ 101304 h 267887"/>
                <a:gd name="connsiteX7" fmla="*/ 894078 w 972041"/>
                <a:gd name="connsiteY7" fmla="*/ 116657 h 267887"/>
                <a:gd name="connsiteX8" fmla="*/ 803662 w 972041"/>
                <a:gd name="connsiteY8" fmla="*/ 111539 h 267887"/>
                <a:gd name="connsiteX9" fmla="*/ 909432 w 972041"/>
                <a:gd name="connsiteY9" fmla="*/ 203662 h 267887"/>
                <a:gd name="connsiteX10" fmla="*/ 969141 w 972041"/>
                <a:gd name="connsiteY10" fmla="*/ 266783 h 267887"/>
                <a:gd name="connsiteX11" fmla="*/ 819015 w 972041"/>
                <a:gd name="connsiteY11" fmla="*/ 150777 h 267887"/>
                <a:gd name="connsiteX12" fmla="*/ 699597 w 972041"/>
                <a:gd name="connsiteY12" fmla="*/ 118363 h 267887"/>
                <a:gd name="connsiteX13" fmla="*/ 564826 w 972041"/>
                <a:gd name="connsiteY13" fmla="*/ 135423 h 267887"/>
                <a:gd name="connsiteX14" fmla="*/ 443702 w 972041"/>
                <a:gd name="connsiteY14" fmla="*/ 152483 h 267887"/>
                <a:gd name="connsiteX15" fmla="*/ 296988 w 972041"/>
                <a:gd name="connsiteY15" fmla="*/ 130305 h 267887"/>
                <a:gd name="connsiteX16" fmla="*/ 184394 w 972041"/>
                <a:gd name="connsiteY16" fmla="*/ 111539 h 267887"/>
                <a:gd name="connsiteX17" fmla="*/ 83742 w 972041"/>
                <a:gd name="connsiteY17" fmla="*/ 92774 h 267887"/>
                <a:gd name="connsiteX18" fmla="*/ 1856 w 972041"/>
                <a:gd name="connsiteY18" fmla="*/ 87656 h 267887"/>
                <a:gd name="connsiteX0" fmla="*/ 1856 w 968774"/>
                <a:gd name="connsiteY0" fmla="*/ 87656 h 274604"/>
                <a:gd name="connsiteX1" fmla="*/ 165629 w 968774"/>
                <a:gd name="connsiteY1" fmla="*/ 39889 h 274604"/>
                <a:gd name="connsiteX2" fmla="*/ 341344 w 968774"/>
                <a:gd name="connsiteY2" fmla="*/ 4063 h 274604"/>
                <a:gd name="connsiteX3" fmla="*/ 469291 w 968774"/>
                <a:gd name="connsiteY3" fmla="*/ 4063 h 274604"/>
                <a:gd name="connsiteX4" fmla="*/ 631359 w 968774"/>
                <a:gd name="connsiteY4" fmla="*/ 33065 h 274604"/>
                <a:gd name="connsiteX5" fmla="*/ 699597 w 968774"/>
                <a:gd name="connsiteY5" fmla="*/ 55242 h 274604"/>
                <a:gd name="connsiteX6" fmla="*/ 824133 w 968774"/>
                <a:gd name="connsiteY6" fmla="*/ 101304 h 274604"/>
                <a:gd name="connsiteX7" fmla="*/ 894078 w 968774"/>
                <a:gd name="connsiteY7" fmla="*/ 116657 h 274604"/>
                <a:gd name="connsiteX8" fmla="*/ 803662 w 968774"/>
                <a:gd name="connsiteY8" fmla="*/ 111539 h 274604"/>
                <a:gd name="connsiteX9" fmla="*/ 909432 w 968774"/>
                <a:gd name="connsiteY9" fmla="*/ 203662 h 274604"/>
                <a:gd name="connsiteX10" fmla="*/ 965729 w 968774"/>
                <a:gd name="connsiteY10" fmla="*/ 273607 h 274604"/>
                <a:gd name="connsiteX11" fmla="*/ 819015 w 968774"/>
                <a:gd name="connsiteY11" fmla="*/ 150777 h 274604"/>
                <a:gd name="connsiteX12" fmla="*/ 699597 w 968774"/>
                <a:gd name="connsiteY12" fmla="*/ 118363 h 274604"/>
                <a:gd name="connsiteX13" fmla="*/ 564826 w 968774"/>
                <a:gd name="connsiteY13" fmla="*/ 135423 h 274604"/>
                <a:gd name="connsiteX14" fmla="*/ 443702 w 968774"/>
                <a:gd name="connsiteY14" fmla="*/ 152483 h 274604"/>
                <a:gd name="connsiteX15" fmla="*/ 296988 w 968774"/>
                <a:gd name="connsiteY15" fmla="*/ 130305 h 274604"/>
                <a:gd name="connsiteX16" fmla="*/ 184394 w 968774"/>
                <a:gd name="connsiteY16" fmla="*/ 111539 h 274604"/>
                <a:gd name="connsiteX17" fmla="*/ 83742 w 968774"/>
                <a:gd name="connsiteY17" fmla="*/ 92774 h 274604"/>
                <a:gd name="connsiteX18" fmla="*/ 1856 w 968774"/>
                <a:gd name="connsiteY18" fmla="*/ 87656 h 274604"/>
                <a:gd name="connsiteX0" fmla="*/ 1856 w 968774"/>
                <a:gd name="connsiteY0" fmla="*/ 87656 h 274604"/>
                <a:gd name="connsiteX1" fmla="*/ 165629 w 968774"/>
                <a:gd name="connsiteY1" fmla="*/ 39889 h 274604"/>
                <a:gd name="connsiteX2" fmla="*/ 341344 w 968774"/>
                <a:gd name="connsiteY2" fmla="*/ 4063 h 274604"/>
                <a:gd name="connsiteX3" fmla="*/ 469291 w 968774"/>
                <a:gd name="connsiteY3" fmla="*/ 4063 h 274604"/>
                <a:gd name="connsiteX4" fmla="*/ 631359 w 968774"/>
                <a:gd name="connsiteY4" fmla="*/ 33065 h 274604"/>
                <a:gd name="connsiteX5" fmla="*/ 699597 w 968774"/>
                <a:gd name="connsiteY5" fmla="*/ 55242 h 274604"/>
                <a:gd name="connsiteX6" fmla="*/ 824133 w 968774"/>
                <a:gd name="connsiteY6" fmla="*/ 101304 h 274604"/>
                <a:gd name="connsiteX7" fmla="*/ 897490 w 968774"/>
                <a:gd name="connsiteY7" fmla="*/ 121775 h 274604"/>
                <a:gd name="connsiteX8" fmla="*/ 803662 w 968774"/>
                <a:gd name="connsiteY8" fmla="*/ 111539 h 274604"/>
                <a:gd name="connsiteX9" fmla="*/ 909432 w 968774"/>
                <a:gd name="connsiteY9" fmla="*/ 203662 h 274604"/>
                <a:gd name="connsiteX10" fmla="*/ 965729 w 968774"/>
                <a:gd name="connsiteY10" fmla="*/ 273607 h 274604"/>
                <a:gd name="connsiteX11" fmla="*/ 819015 w 968774"/>
                <a:gd name="connsiteY11" fmla="*/ 150777 h 274604"/>
                <a:gd name="connsiteX12" fmla="*/ 699597 w 968774"/>
                <a:gd name="connsiteY12" fmla="*/ 118363 h 274604"/>
                <a:gd name="connsiteX13" fmla="*/ 564826 w 968774"/>
                <a:gd name="connsiteY13" fmla="*/ 135423 h 274604"/>
                <a:gd name="connsiteX14" fmla="*/ 443702 w 968774"/>
                <a:gd name="connsiteY14" fmla="*/ 152483 h 274604"/>
                <a:gd name="connsiteX15" fmla="*/ 296988 w 968774"/>
                <a:gd name="connsiteY15" fmla="*/ 130305 h 274604"/>
                <a:gd name="connsiteX16" fmla="*/ 184394 w 968774"/>
                <a:gd name="connsiteY16" fmla="*/ 111539 h 274604"/>
                <a:gd name="connsiteX17" fmla="*/ 83742 w 968774"/>
                <a:gd name="connsiteY17" fmla="*/ 92774 h 274604"/>
                <a:gd name="connsiteX18" fmla="*/ 1856 w 968774"/>
                <a:gd name="connsiteY18" fmla="*/ 87656 h 2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774" h="274604">
                  <a:moveTo>
                    <a:pt x="1856" y="87656"/>
                  </a:moveTo>
                  <a:cubicBezTo>
                    <a:pt x="15504" y="78842"/>
                    <a:pt x="109048" y="53821"/>
                    <a:pt x="165629" y="39889"/>
                  </a:cubicBezTo>
                  <a:cubicBezTo>
                    <a:pt x="222210" y="25957"/>
                    <a:pt x="290734" y="10034"/>
                    <a:pt x="341344" y="4063"/>
                  </a:cubicBezTo>
                  <a:cubicBezTo>
                    <a:pt x="391954" y="-1908"/>
                    <a:pt x="420955" y="-771"/>
                    <a:pt x="469291" y="4063"/>
                  </a:cubicBezTo>
                  <a:cubicBezTo>
                    <a:pt x="517627" y="8897"/>
                    <a:pt x="592975" y="24535"/>
                    <a:pt x="631359" y="33065"/>
                  </a:cubicBezTo>
                  <a:cubicBezTo>
                    <a:pt x="669743" y="41595"/>
                    <a:pt x="667468" y="43869"/>
                    <a:pt x="699597" y="55242"/>
                  </a:cubicBezTo>
                  <a:cubicBezTo>
                    <a:pt x="731726" y="66615"/>
                    <a:pt x="791151" y="90215"/>
                    <a:pt x="824133" y="101304"/>
                  </a:cubicBezTo>
                  <a:cubicBezTo>
                    <a:pt x="857115" y="112393"/>
                    <a:pt x="900902" y="120069"/>
                    <a:pt x="897490" y="121775"/>
                  </a:cubicBezTo>
                  <a:cubicBezTo>
                    <a:pt x="894078" y="123481"/>
                    <a:pt x="801672" y="97891"/>
                    <a:pt x="803662" y="111539"/>
                  </a:cubicBezTo>
                  <a:cubicBezTo>
                    <a:pt x="805652" y="125187"/>
                    <a:pt x="882421" y="176651"/>
                    <a:pt x="909432" y="203662"/>
                  </a:cubicBezTo>
                  <a:cubicBezTo>
                    <a:pt x="936443" y="230673"/>
                    <a:pt x="980798" y="282421"/>
                    <a:pt x="965729" y="273607"/>
                  </a:cubicBezTo>
                  <a:cubicBezTo>
                    <a:pt x="950660" y="264793"/>
                    <a:pt x="863370" y="176651"/>
                    <a:pt x="819015" y="150777"/>
                  </a:cubicBezTo>
                  <a:cubicBezTo>
                    <a:pt x="774660" y="124903"/>
                    <a:pt x="741962" y="120922"/>
                    <a:pt x="699597" y="118363"/>
                  </a:cubicBezTo>
                  <a:cubicBezTo>
                    <a:pt x="657232" y="115804"/>
                    <a:pt x="564826" y="135423"/>
                    <a:pt x="564826" y="135423"/>
                  </a:cubicBezTo>
                  <a:cubicBezTo>
                    <a:pt x="522177" y="141110"/>
                    <a:pt x="488342" y="153336"/>
                    <a:pt x="443702" y="152483"/>
                  </a:cubicBezTo>
                  <a:cubicBezTo>
                    <a:pt x="399062" y="151630"/>
                    <a:pt x="296988" y="130305"/>
                    <a:pt x="296988" y="130305"/>
                  </a:cubicBezTo>
                  <a:lnTo>
                    <a:pt x="184394" y="111539"/>
                  </a:lnTo>
                  <a:cubicBezTo>
                    <a:pt x="148853" y="105284"/>
                    <a:pt x="114165" y="96754"/>
                    <a:pt x="83742" y="92774"/>
                  </a:cubicBezTo>
                  <a:cubicBezTo>
                    <a:pt x="53319" y="88794"/>
                    <a:pt x="-11792" y="96470"/>
                    <a:pt x="1856" y="87656"/>
                  </a:cubicBezTo>
                  <a:close/>
                </a:path>
              </a:pathLst>
            </a:cu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Freeform 13"/>
            <p:cNvSpPr/>
            <p:nvPr/>
          </p:nvSpPr>
          <p:spPr>
            <a:xfrm>
              <a:off x="3990264" y="3089513"/>
              <a:ext cx="445258" cy="165479"/>
            </a:xfrm>
            <a:custGeom>
              <a:avLst/>
              <a:gdLst>
                <a:gd name="connsiteX0" fmla="*/ 0 w 437162"/>
                <a:gd name="connsiteY0" fmla="*/ 177431 h 177431"/>
                <a:gd name="connsiteX1" fmla="*/ 61415 w 437162"/>
                <a:gd name="connsiteY1" fmla="*/ 174019 h 177431"/>
                <a:gd name="connsiteX2" fmla="*/ 148420 w 437162"/>
                <a:gd name="connsiteY2" fmla="*/ 160371 h 177431"/>
                <a:gd name="connsiteX3" fmla="*/ 259308 w 437162"/>
                <a:gd name="connsiteY3" fmla="*/ 105780 h 177431"/>
                <a:gd name="connsiteX4" fmla="*/ 315605 w 437162"/>
                <a:gd name="connsiteY4" fmla="*/ 69955 h 177431"/>
                <a:gd name="connsiteX5" fmla="*/ 388961 w 437162"/>
                <a:gd name="connsiteY5" fmla="*/ 32423 h 177431"/>
                <a:gd name="connsiteX6" fmla="*/ 435023 w 437162"/>
                <a:gd name="connsiteY6" fmla="*/ 10246 h 177431"/>
                <a:gd name="connsiteX7" fmla="*/ 429905 w 437162"/>
                <a:gd name="connsiteY7" fmla="*/ 6834 h 177431"/>
                <a:gd name="connsiteX8" fmla="*/ 433317 w 437162"/>
                <a:gd name="connsiteY8" fmla="*/ 10 h 177431"/>
                <a:gd name="connsiteX9" fmla="*/ 435023 w 437162"/>
                <a:gd name="connsiteY9" fmla="*/ 8540 h 177431"/>
                <a:gd name="connsiteX0" fmla="*/ 0 w 437129"/>
                <a:gd name="connsiteY0" fmla="*/ 170630 h 170630"/>
                <a:gd name="connsiteX1" fmla="*/ 61415 w 437129"/>
                <a:gd name="connsiteY1" fmla="*/ 167218 h 170630"/>
                <a:gd name="connsiteX2" fmla="*/ 148420 w 437129"/>
                <a:gd name="connsiteY2" fmla="*/ 153570 h 170630"/>
                <a:gd name="connsiteX3" fmla="*/ 259308 w 437129"/>
                <a:gd name="connsiteY3" fmla="*/ 98979 h 170630"/>
                <a:gd name="connsiteX4" fmla="*/ 315605 w 437129"/>
                <a:gd name="connsiteY4" fmla="*/ 63154 h 170630"/>
                <a:gd name="connsiteX5" fmla="*/ 388961 w 437129"/>
                <a:gd name="connsiteY5" fmla="*/ 25622 h 170630"/>
                <a:gd name="connsiteX6" fmla="*/ 435023 w 437129"/>
                <a:gd name="connsiteY6" fmla="*/ 3445 h 170630"/>
                <a:gd name="connsiteX7" fmla="*/ 429905 w 437129"/>
                <a:gd name="connsiteY7" fmla="*/ 33 h 170630"/>
                <a:gd name="connsiteX8" fmla="*/ 435023 w 437129"/>
                <a:gd name="connsiteY8" fmla="*/ 1739 h 170630"/>
                <a:gd name="connsiteX0" fmla="*/ 0 w 437129"/>
                <a:gd name="connsiteY0" fmla="*/ 170597 h 170597"/>
                <a:gd name="connsiteX1" fmla="*/ 61415 w 437129"/>
                <a:gd name="connsiteY1" fmla="*/ 167185 h 170597"/>
                <a:gd name="connsiteX2" fmla="*/ 148420 w 437129"/>
                <a:gd name="connsiteY2" fmla="*/ 153537 h 170597"/>
                <a:gd name="connsiteX3" fmla="*/ 259308 w 437129"/>
                <a:gd name="connsiteY3" fmla="*/ 98946 h 170597"/>
                <a:gd name="connsiteX4" fmla="*/ 315605 w 437129"/>
                <a:gd name="connsiteY4" fmla="*/ 63121 h 170597"/>
                <a:gd name="connsiteX5" fmla="*/ 388961 w 437129"/>
                <a:gd name="connsiteY5" fmla="*/ 25589 h 170597"/>
                <a:gd name="connsiteX6" fmla="*/ 435023 w 437129"/>
                <a:gd name="connsiteY6" fmla="*/ 3412 h 170597"/>
                <a:gd name="connsiteX7" fmla="*/ 429905 w 437129"/>
                <a:gd name="connsiteY7" fmla="*/ 0 h 170597"/>
                <a:gd name="connsiteX0" fmla="*/ 0 w 435023"/>
                <a:gd name="connsiteY0" fmla="*/ 167185 h 167185"/>
                <a:gd name="connsiteX1" fmla="*/ 61415 w 435023"/>
                <a:gd name="connsiteY1" fmla="*/ 163773 h 167185"/>
                <a:gd name="connsiteX2" fmla="*/ 148420 w 435023"/>
                <a:gd name="connsiteY2" fmla="*/ 150125 h 167185"/>
                <a:gd name="connsiteX3" fmla="*/ 259308 w 435023"/>
                <a:gd name="connsiteY3" fmla="*/ 95534 h 167185"/>
                <a:gd name="connsiteX4" fmla="*/ 315605 w 435023"/>
                <a:gd name="connsiteY4" fmla="*/ 59709 h 167185"/>
                <a:gd name="connsiteX5" fmla="*/ 388961 w 435023"/>
                <a:gd name="connsiteY5" fmla="*/ 22177 h 167185"/>
                <a:gd name="connsiteX6" fmla="*/ 435023 w 435023"/>
                <a:gd name="connsiteY6" fmla="*/ 0 h 167185"/>
                <a:gd name="connsiteX0" fmla="*/ 0 w 445258"/>
                <a:gd name="connsiteY0" fmla="*/ 165479 h 165479"/>
                <a:gd name="connsiteX1" fmla="*/ 61415 w 445258"/>
                <a:gd name="connsiteY1" fmla="*/ 162067 h 165479"/>
                <a:gd name="connsiteX2" fmla="*/ 148420 w 445258"/>
                <a:gd name="connsiteY2" fmla="*/ 148419 h 165479"/>
                <a:gd name="connsiteX3" fmla="*/ 259308 w 445258"/>
                <a:gd name="connsiteY3" fmla="*/ 93828 h 165479"/>
                <a:gd name="connsiteX4" fmla="*/ 315605 w 445258"/>
                <a:gd name="connsiteY4" fmla="*/ 58003 h 165479"/>
                <a:gd name="connsiteX5" fmla="*/ 388961 w 445258"/>
                <a:gd name="connsiteY5" fmla="*/ 20471 h 165479"/>
                <a:gd name="connsiteX6" fmla="*/ 445258 w 445258"/>
                <a:gd name="connsiteY6" fmla="*/ 0 h 1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258" h="165479">
                  <a:moveTo>
                    <a:pt x="0" y="165479"/>
                  </a:moveTo>
                  <a:cubicBezTo>
                    <a:pt x="18339" y="165194"/>
                    <a:pt x="36678" y="164910"/>
                    <a:pt x="61415" y="162067"/>
                  </a:cubicBezTo>
                  <a:cubicBezTo>
                    <a:pt x="86152" y="159224"/>
                    <a:pt x="115438" y="159792"/>
                    <a:pt x="148420" y="148419"/>
                  </a:cubicBezTo>
                  <a:cubicBezTo>
                    <a:pt x="181402" y="137046"/>
                    <a:pt x="231444" y="108897"/>
                    <a:pt x="259308" y="93828"/>
                  </a:cubicBezTo>
                  <a:cubicBezTo>
                    <a:pt x="287172" y="78759"/>
                    <a:pt x="293996" y="70229"/>
                    <a:pt x="315605" y="58003"/>
                  </a:cubicBezTo>
                  <a:cubicBezTo>
                    <a:pt x="337214" y="45777"/>
                    <a:pt x="367352" y="30138"/>
                    <a:pt x="388961" y="20471"/>
                  </a:cubicBezTo>
                  <a:cubicBezTo>
                    <a:pt x="410570" y="10804"/>
                    <a:pt x="438434" y="4265"/>
                    <a:pt x="445258" y="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5" name="Freeform 14"/>
            <p:cNvSpPr/>
            <p:nvPr/>
          </p:nvSpPr>
          <p:spPr>
            <a:xfrm>
              <a:off x="4085799" y="3152633"/>
              <a:ext cx="212952" cy="27295"/>
            </a:xfrm>
            <a:custGeom>
              <a:avLst/>
              <a:gdLst>
                <a:gd name="connsiteX0" fmla="*/ 0 w 212952"/>
                <a:gd name="connsiteY0" fmla="*/ 27295 h 27295"/>
                <a:gd name="connsiteX1" fmla="*/ 122829 w 212952"/>
                <a:gd name="connsiteY1" fmla="*/ 10236 h 27295"/>
                <a:gd name="connsiteX2" fmla="*/ 177420 w 212952"/>
                <a:gd name="connsiteY2" fmla="*/ 6824 h 27295"/>
                <a:gd name="connsiteX3" fmla="*/ 209834 w 212952"/>
                <a:gd name="connsiteY3" fmla="*/ 1706 h 27295"/>
                <a:gd name="connsiteX4" fmla="*/ 209834 w 212952"/>
                <a:gd name="connsiteY4" fmla="*/ 0 h 2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52" h="27295">
                  <a:moveTo>
                    <a:pt x="0" y="27295"/>
                  </a:moveTo>
                  <a:lnTo>
                    <a:pt x="122829" y="10236"/>
                  </a:lnTo>
                  <a:cubicBezTo>
                    <a:pt x="152399" y="6824"/>
                    <a:pt x="162919" y="8246"/>
                    <a:pt x="177420" y="6824"/>
                  </a:cubicBezTo>
                  <a:cubicBezTo>
                    <a:pt x="191921" y="5402"/>
                    <a:pt x="204432" y="2843"/>
                    <a:pt x="209834" y="1706"/>
                  </a:cubicBezTo>
                  <a:cubicBezTo>
                    <a:pt x="215236" y="569"/>
                    <a:pt x="212535" y="284"/>
                    <a:pt x="209834" y="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6" name="Freeform 15"/>
            <p:cNvSpPr/>
            <p:nvPr/>
          </p:nvSpPr>
          <p:spPr>
            <a:xfrm>
              <a:off x="5327745" y="3111661"/>
              <a:ext cx="578324" cy="126881"/>
            </a:xfrm>
            <a:custGeom>
              <a:avLst/>
              <a:gdLst>
                <a:gd name="connsiteX0" fmla="*/ 0 w 578324"/>
                <a:gd name="connsiteY0" fmla="*/ 5146 h 126881"/>
                <a:gd name="connsiteX1" fmla="*/ 81886 w 578324"/>
                <a:gd name="connsiteY1" fmla="*/ 15382 h 126881"/>
                <a:gd name="connsiteX2" fmla="*/ 180833 w 578324"/>
                <a:gd name="connsiteY2" fmla="*/ 10264 h 126881"/>
                <a:gd name="connsiteX3" fmla="*/ 276367 w 578324"/>
                <a:gd name="connsiteY3" fmla="*/ 28 h 126881"/>
                <a:gd name="connsiteX4" fmla="*/ 346312 w 578324"/>
                <a:gd name="connsiteY4" fmla="*/ 13676 h 126881"/>
                <a:gd name="connsiteX5" fmla="*/ 395785 w 578324"/>
                <a:gd name="connsiteY5" fmla="*/ 29030 h 126881"/>
                <a:gd name="connsiteX6" fmla="*/ 433316 w 578324"/>
                <a:gd name="connsiteY6" fmla="*/ 69973 h 126881"/>
                <a:gd name="connsiteX7" fmla="*/ 489613 w 578324"/>
                <a:gd name="connsiteY7" fmla="*/ 107505 h 126881"/>
                <a:gd name="connsiteX8" fmla="*/ 551028 w 578324"/>
                <a:gd name="connsiteY8" fmla="*/ 124564 h 126881"/>
                <a:gd name="connsiteX9" fmla="*/ 578324 w 578324"/>
                <a:gd name="connsiteY9" fmla="*/ 126270 h 126881"/>
                <a:gd name="connsiteX0" fmla="*/ 0 w 578324"/>
                <a:gd name="connsiteY0" fmla="*/ 13676 h 126881"/>
                <a:gd name="connsiteX1" fmla="*/ 81886 w 578324"/>
                <a:gd name="connsiteY1" fmla="*/ 15382 h 126881"/>
                <a:gd name="connsiteX2" fmla="*/ 180833 w 578324"/>
                <a:gd name="connsiteY2" fmla="*/ 10264 h 126881"/>
                <a:gd name="connsiteX3" fmla="*/ 276367 w 578324"/>
                <a:gd name="connsiteY3" fmla="*/ 28 h 126881"/>
                <a:gd name="connsiteX4" fmla="*/ 346312 w 578324"/>
                <a:gd name="connsiteY4" fmla="*/ 13676 h 126881"/>
                <a:gd name="connsiteX5" fmla="*/ 395785 w 578324"/>
                <a:gd name="connsiteY5" fmla="*/ 29030 h 126881"/>
                <a:gd name="connsiteX6" fmla="*/ 433316 w 578324"/>
                <a:gd name="connsiteY6" fmla="*/ 69973 h 126881"/>
                <a:gd name="connsiteX7" fmla="*/ 489613 w 578324"/>
                <a:gd name="connsiteY7" fmla="*/ 107505 h 126881"/>
                <a:gd name="connsiteX8" fmla="*/ 551028 w 578324"/>
                <a:gd name="connsiteY8" fmla="*/ 124564 h 126881"/>
                <a:gd name="connsiteX9" fmla="*/ 578324 w 578324"/>
                <a:gd name="connsiteY9" fmla="*/ 126270 h 1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324" h="126881">
                  <a:moveTo>
                    <a:pt x="0" y="13676"/>
                  </a:moveTo>
                  <a:cubicBezTo>
                    <a:pt x="25873" y="18367"/>
                    <a:pt x="51747" y="15951"/>
                    <a:pt x="81886" y="15382"/>
                  </a:cubicBezTo>
                  <a:cubicBezTo>
                    <a:pt x="112025" y="14813"/>
                    <a:pt x="148420" y="12823"/>
                    <a:pt x="180833" y="10264"/>
                  </a:cubicBezTo>
                  <a:cubicBezTo>
                    <a:pt x="213247" y="7705"/>
                    <a:pt x="248787" y="-541"/>
                    <a:pt x="276367" y="28"/>
                  </a:cubicBezTo>
                  <a:cubicBezTo>
                    <a:pt x="303947" y="597"/>
                    <a:pt x="326409" y="8842"/>
                    <a:pt x="346312" y="13676"/>
                  </a:cubicBezTo>
                  <a:cubicBezTo>
                    <a:pt x="366215" y="18510"/>
                    <a:pt x="381284" y="19647"/>
                    <a:pt x="395785" y="29030"/>
                  </a:cubicBezTo>
                  <a:cubicBezTo>
                    <a:pt x="410286" y="38413"/>
                    <a:pt x="417678" y="56894"/>
                    <a:pt x="433316" y="69973"/>
                  </a:cubicBezTo>
                  <a:cubicBezTo>
                    <a:pt x="448954" y="83052"/>
                    <a:pt x="469994" y="98407"/>
                    <a:pt x="489613" y="107505"/>
                  </a:cubicBezTo>
                  <a:cubicBezTo>
                    <a:pt x="509232" y="116603"/>
                    <a:pt x="536243" y="121437"/>
                    <a:pt x="551028" y="124564"/>
                  </a:cubicBezTo>
                  <a:cubicBezTo>
                    <a:pt x="565813" y="127691"/>
                    <a:pt x="572068" y="126980"/>
                    <a:pt x="578324" y="12627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7" name="Freeform 16"/>
            <p:cNvSpPr/>
            <p:nvPr/>
          </p:nvSpPr>
          <p:spPr>
            <a:xfrm>
              <a:off x="5561463" y="3077161"/>
              <a:ext cx="209212" cy="39646"/>
            </a:xfrm>
            <a:custGeom>
              <a:avLst/>
              <a:gdLst>
                <a:gd name="connsiteX0" fmla="*/ 0 w 209212"/>
                <a:gd name="connsiteY0" fmla="*/ 39646 h 39646"/>
                <a:gd name="connsiteX1" fmla="*/ 80180 w 209212"/>
                <a:gd name="connsiteY1" fmla="*/ 14057 h 39646"/>
                <a:gd name="connsiteX2" fmla="*/ 139889 w 209212"/>
                <a:gd name="connsiteY2" fmla="*/ 3821 h 39646"/>
                <a:gd name="connsiteX3" fmla="*/ 177421 w 209212"/>
                <a:gd name="connsiteY3" fmla="*/ 409 h 39646"/>
                <a:gd name="connsiteX4" fmla="*/ 206422 w 209212"/>
                <a:gd name="connsiteY4" fmla="*/ 12351 h 39646"/>
                <a:gd name="connsiteX5" fmla="*/ 206422 w 209212"/>
                <a:gd name="connsiteY5" fmla="*/ 14057 h 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212" h="39646">
                  <a:moveTo>
                    <a:pt x="0" y="39646"/>
                  </a:moveTo>
                  <a:cubicBezTo>
                    <a:pt x="28432" y="29837"/>
                    <a:pt x="56865" y="20028"/>
                    <a:pt x="80180" y="14057"/>
                  </a:cubicBezTo>
                  <a:cubicBezTo>
                    <a:pt x="103495" y="8086"/>
                    <a:pt x="123682" y="6096"/>
                    <a:pt x="139889" y="3821"/>
                  </a:cubicBezTo>
                  <a:cubicBezTo>
                    <a:pt x="156096" y="1546"/>
                    <a:pt x="166332" y="-1013"/>
                    <a:pt x="177421" y="409"/>
                  </a:cubicBezTo>
                  <a:cubicBezTo>
                    <a:pt x="188510" y="1831"/>
                    <a:pt x="201589" y="10076"/>
                    <a:pt x="206422" y="12351"/>
                  </a:cubicBezTo>
                  <a:cubicBezTo>
                    <a:pt x="211255" y="14626"/>
                    <a:pt x="208838" y="14341"/>
                    <a:pt x="206422" y="1405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8" name="Freeform 17"/>
            <p:cNvSpPr/>
            <p:nvPr/>
          </p:nvSpPr>
          <p:spPr>
            <a:xfrm>
              <a:off x="5711588" y="3137279"/>
              <a:ext cx="243954" cy="49473"/>
            </a:xfrm>
            <a:custGeom>
              <a:avLst/>
              <a:gdLst>
                <a:gd name="connsiteX0" fmla="*/ 0 w 243954"/>
                <a:gd name="connsiteY0" fmla="*/ 0 h 49473"/>
                <a:gd name="connsiteX1" fmla="*/ 81887 w 243954"/>
                <a:gd name="connsiteY1" fmla="*/ 13648 h 49473"/>
                <a:gd name="connsiteX2" fmla="*/ 131360 w 243954"/>
                <a:gd name="connsiteY2" fmla="*/ 15354 h 49473"/>
                <a:gd name="connsiteX3" fmla="*/ 192775 w 243954"/>
                <a:gd name="connsiteY3" fmla="*/ 29002 h 49473"/>
                <a:gd name="connsiteX4" fmla="*/ 243954 w 243954"/>
                <a:gd name="connsiteY4" fmla="*/ 49473 h 49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54" h="49473">
                  <a:moveTo>
                    <a:pt x="0" y="0"/>
                  </a:moveTo>
                  <a:cubicBezTo>
                    <a:pt x="29997" y="5544"/>
                    <a:pt x="59994" y="11089"/>
                    <a:pt x="81887" y="13648"/>
                  </a:cubicBezTo>
                  <a:cubicBezTo>
                    <a:pt x="103780" y="16207"/>
                    <a:pt x="112879" y="12795"/>
                    <a:pt x="131360" y="15354"/>
                  </a:cubicBezTo>
                  <a:cubicBezTo>
                    <a:pt x="149841" y="17913"/>
                    <a:pt x="174009" y="23316"/>
                    <a:pt x="192775" y="29002"/>
                  </a:cubicBezTo>
                  <a:cubicBezTo>
                    <a:pt x="211541" y="34688"/>
                    <a:pt x="227747" y="42080"/>
                    <a:pt x="243954" y="49473"/>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9" name="Freeform 18"/>
            <p:cNvSpPr/>
            <p:nvPr/>
          </p:nvSpPr>
          <p:spPr>
            <a:xfrm>
              <a:off x="5390866" y="3273757"/>
              <a:ext cx="250777" cy="912694"/>
            </a:xfrm>
            <a:custGeom>
              <a:avLst/>
              <a:gdLst>
                <a:gd name="connsiteX0" fmla="*/ 0 w 250777"/>
                <a:gd name="connsiteY0" fmla="*/ 0 h 912694"/>
                <a:gd name="connsiteX1" fmla="*/ 78474 w 250777"/>
                <a:gd name="connsiteY1" fmla="*/ 129653 h 912694"/>
                <a:gd name="connsiteX2" fmla="*/ 97240 w 250777"/>
                <a:gd name="connsiteY2" fmla="*/ 254189 h 912694"/>
                <a:gd name="connsiteX3" fmla="*/ 129653 w 250777"/>
                <a:gd name="connsiteY3" fmla="*/ 465730 h 912694"/>
                <a:gd name="connsiteX4" fmla="*/ 209834 w 250777"/>
                <a:gd name="connsiteY4" fmla="*/ 759156 h 912694"/>
                <a:gd name="connsiteX5" fmla="*/ 250777 w 250777"/>
                <a:gd name="connsiteY5" fmla="*/ 912694 h 91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777" h="912694">
                  <a:moveTo>
                    <a:pt x="0" y="0"/>
                  </a:moveTo>
                  <a:cubicBezTo>
                    <a:pt x="31133" y="43644"/>
                    <a:pt x="62267" y="87288"/>
                    <a:pt x="78474" y="129653"/>
                  </a:cubicBezTo>
                  <a:cubicBezTo>
                    <a:pt x="94681" y="172018"/>
                    <a:pt x="88710" y="198176"/>
                    <a:pt x="97240" y="254189"/>
                  </a:cubicBezTo>
                  <a:cubicBezTo>
                    <a:pt x="105770" y="310202"/>
                    <a:pt x="110887" y="381569"/>
                    <a:pt x="129653" y="465730"/>
                  </a:cubicBezTo>
                  <a:cubicBezTo>
                    <a:pt x="148419" y="549891"/>
                    <a:pt x="189647" y="684662"/>
                    <a:pt x="209834" y="759156"/>
                  </a:cubicBezTo>
                  <a:cubicBezTo>
                    <a:pt x="230021" y="833650"/>
                    <a:pt x="240399" y="873172"/>
                    <a:pt x="250777" y="912694"/>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0" name="Freeform 19"/>
            <p:cNvSpPr/>
            <p:nvPr/>
          </p:nvSpPr>
          <p:spPr>
            <a:xfrm>
              <a:off x="5643349" y="3894879"/>
              <a:ext cx="2780805" cy="2277218"/>
            </a:xfrm>
            <a:custGeom>
              <a:avLst/>
              <a:gdLst>
                <a:gd name="connsiteX0" fmla="*/ 0 w 648269"/>
                <a:gd name="connsiteY0" fmla="*/ 0 h 1767385"/>
                <a:gd name="connsiteX1" fmla="*/ 102358 w 648269"/>
                <a:gd name="connsiteY1" fmla="*/ 388961 h 1767385"/>
                <a:gd name="connsiteX2" fmla="*/ 191069 w 648269"/>
                <a:gd name="connsiteY2" fmla="*/ 866633 h 1767385"/>
                <a:gd name="connsiteX3" fmla="*/ 238836 w 648269"/>
                <a:gd name="connsiteY3" fmla="*/ 1207827 h 1767385"/>
                <a:gd name="connsiteX4" fmla="*/ 341194 w 648269"/>
                <a:gd name="connsiteY4" fmla="*/ 1508077 h 1767385"/>
                <a:gd name="connsiteX5" fmla="*/ 498143 w 648269"/>
                <a:gd name="connsiteY5" fmla="*/ 1699146 h 1767385"/>
                <a:gd name="connsiteX6" fmla="*/ 648269 w 648269"/>
                <a:gd name="connsiteY6" fmla="*/ 1767385 h 1767385"/>
                <a:gd name="connsiteX0" fmla="*/ 0 w 668741"/>
                <a:gd name="connsiteY0" fmla="*/ 0 h 1777621"/>
                <a:gd name="connsiteX1" fmla="*/ 122830 w 668741"/>
                <a:gd name="connsiteY1" fmla="*/ 399197 h 1777621"/>
                <a:gd name="connsiteX2" fmla="*/ 211541 w 668741"/>
                <a:gd name="connsiteY2" fmla="*/ 876869 h 1777621"/>
                <a:gd name="connsiteX3" fmla="*/ 259308 w 668741"/>
                <a:gd name="connsiteY3" fmla="*/ 1218063 h 1777621"/>
                <a:gd name="connsiteX4" fmla="*/ 361666 w 668741"/>
                <a:gd name="connsiteY4" fmla="*/ 1518313 h 1777621"/>
                <a:gd name="connsiteX5" fmla="*/ 518615 w 668741"/>
                <a:gd name="connsiteY5" fmla="*/ 1709382 h 1777621"/>
                <a:gd name="connsiteX6" fmla="*/ 668741 w 668741"/>
                <a:gd name="connsiteY6" fmla="*/ 1777621 h 1777621"/>
                <a:gd name="connsiteX0" fmla="*/ 0 w 668741"/>
                <a:gd name="connsiteY0" fmla="*/ 0 h 1777621"/>
                <a:gd name="connsiteX1" fmla="*/ 112594 w 668741"/>
                <a:gd name="connsiteY1" fmla="*/ 409433 h 1777621"/>
                <a:gd name="connsiteX2" fmla="*/ 211541 w 668741"/>
                <a:gd name="connsiteY2" fmla="*/ 876869 h 1777621"/>
                <a:gd name="connsiteX3" fmla="*/ 259308 w 668741"/>
                <a:gd name="connsiteY3" fmla="*/ 1218063 h 1777621"/>
                <a:gd name="connsiteX4" fmla="*/ 361666 w 668741"/>
                <a:gd name="connsiteY4" fmla="*/ 1518313 h 1777621"/>
                <a:gd name="connsiteX5" fmla="*/ 518615 w 668741"/>
                <a:gd name="connsiteY5" fmla="*/ 1709382 h 1777621"/>
                <a:gd name="connsiteX6" fmla="*/ 668741 w 668741"/>
                <a:gd name="connsiteY6" fmla="*/ 1777621 h 1777621"/>
                <a:gd name="connsiteX0" fmla="*/ 0 w 668741"/>
                <a:gd name="connsiteY0" fmla="*/ 0 h 1777621"/>
                <a:gd name="connsiteX1" fmla="*/ 112594 w 668741"/>
                <a:gd name="connsiteY1" fmla="*/ 409433 h 1777621"/>
                <a:gd name="connsiteX2" fmla="*/ 167185 w 668741"/>
                <a:gd name="connsiteY2" fmla="*/ 568088 h 1777621"/>
                <a:gd name="connsiteX3" fmla="*/ 211541 w 668741"/>
                <a:gd name="connsiteY3" fmla="*/ 876869 h 1777621"/>
                <a:gd name="connsiteX4" fmla="*/ 259308 w 668741"/>
                <a:gd name="connsiteY4" fmla="*/ 1218063 h 1777621"/>
                <a:gd name="connsiteX5" fmla="*/ 361666 w 668741"/>
                <a:gd name="connsiteY5" fmla="*/ 1518313 h 1777621"/>
                <a:gd name="connsiteX6" fmla="*/ 518615 w 668741"/>
                <a:gd name="connsiteY6" fmla="*/ 1709382 h 1777621"/>
                <a:gd name="connsiteX7" fmla="*/ 668741 w 668741"/>
                <a:gd name="connsiteY7" fmla="*/ 1777621 h 1777621"/>
                <a:gd name="connsiteX0" fmla="*/ 0 w 668741"/>
                <a:gd name="connsiteY0" fmla="*/ 0 h 1777621"/>
                <a:gd name="connsiteX1" fmla="*/ 114300 w 668741"/>
                <a:gd name="connsiteY1" fmla="*/ 400903 h 1777621"/>
                <a:gd name="connsiteX2" fmla="*/ 167185 w 668741"/>
                <a:gd name="connsiteY2" fmla="*/ 568088 h 1777621"/>
                <a:gd name="connsiteX3" fmla="*/ 211541 w 668741"/>
                <a:gd name="connsiteY3" fmla="*/ 876869 h 1777621"/>
                <a:gd name="connsiteX4" fmla="*/ 259308 w 668741"/>
                <a:gd name="connsiteY4" fmla="*/ 1218063 h 1777621"/>
                <a:gd name="connsiteX5" fmla="*/ 361666 w 668741"/>
                <a:gd name="connsiteY5" fmla="*/ 1518313 h 1777621"/>
                <a:gd name="connsiteX6" fmla="*/ 518615 w 668741"/>
                <a:gd name="connsiteY6" fmla="*/ 1709382 h 1777621"/>
                <a:gd name="connsiteX7" fmla="*/ 668741 w 668741"/>
                <a:gd name="connsiteY7" fmla="*/ 1777621 h 1777621"/>
                <a:gd name="connsiteX0" fmla="*/ 0 w 668741"/>
                <a:gd name="connsiteY0" fmla="*/ 0 h 1777621"/>
                <a:gd name="connsiteX1" fmla="*/ 114300 w 668741"/>
                <a:gd name="connsiteY1" fmla="*/ 400903 h 1777621"/>
                <a:gd name="connsiteX2" fmla="*/ 177421 w 668741"/>
                <a:gd name="connsiteY2" fmla="*/ 632915 h 1777621"/>
                <a:gd name="connsiteX3" fmla="*/ 211541 w 668741"/>
                <a:gd name="connsiteY3" fmla="*/ 876869 h 1777621"/>
                <a:gd name="connsiteX4" fmla="*/ 259308 w 668741"/>
                <a:gd name="connsiteY4" fmla="*/ 1218063 h 1777621"/>
                <a:gd name="connsiteX5" fmla="*/ 361666 w 668741"/>
                <a:gd name="connsiteY5" fmla="*/ 1518313 h 1777621"/>
                <a:gd name="connsiteX6" fmla="*/ 518615 w 668741"/>
                <a:gd name="connsiteY6" fmla="*/ 1709382 h 1777621"/>
                <a:gd name="connsiteX7" fmla="*/ 668741 w 668741"/>
                <a:gd name="connsiteY7" fmla="*/ 1777621 h 1777621"/>
                <a:gd name="connsiteX0" fmla="*/ 0 w 668741"/>
                <a:gd name="connsiteY0" fmla="*/ 0 h 1777621"/>
                <a:gd name="connsiteX1" fmla="*/ 114300 w 668741"/>
                <a:gd name="connsiteY1" fmla="*/ 400903 h 1777621"/>
                <a:gd name="connsiteX2" fmla="*/ 177421 w 668741"/>
                <a:gd name="connsiteY2" fmla="*/ 632915 h 1777621"/>
                <a:gd name="connsiteX3" fmla="*/ 211541 w 668741"/>
                <a:gd name="connsiteY3" fmla="*/ 876869 h 1777621"/>
                <a:gd name="connsiteX4" fmla="*/ 259308 w 668741"/>
                <a:gd name="connsiteY4" fmla="*/ 1218063 h 1777621"/>
                <a:gd name="connsiteX5" fmla="*/ 361666 w 668741"/>
                <a:gd name="connsiteY5" fmla="*/ 1518313 h 1777621"/>
                <a:gd name="connsiteX6" fmla="*/ 522027 w 668741"/>
                <a:gd name="connsiteY6" fmla="*/ 1700852 h 1777621"/>
                <a:gd name="connsiteX7" fmla="*/ 668741 w 668741"/>
                <a:gd name="connsiteY7" fmla="*/ 1777621 h 1777621"/>
                <a:gd name="connsiteX0" fmla="*/ 0 w 668741"/>
                <a:gd name="connsiteY0" fmla="*/ 0 h 1777621"/>
                <a:gd name="connsiteX1" fmla="*/ 114300 w 668741"/>
                <a:gd name="connsiteY1" fmla="*/ 400903 h 1777621"/>
                <a:gd name="connsiteX2" fmla="*/ 177421 w 668741"/>
                <a:gd name="connsiteY2" fmla="*/ 632915 h 1777621"/>
                <a:gd name="connsiteX3" fmla="*/ 211541 w 668741"/>
                <a:gd name="connsiteY3" fmla="*/ 876869 h 1777621"/>
                <a:gd name="connsiteX4" fmla="*/ 259308 w 668741"/>
                <a:gd name="connsiteY4" fmla="*/ 1218063 h 1777621"/>
                <a:gd name="connsiteX5" fmla="*/ 298545 w 668741"/>
                <a:gd name="connsiteY5" fmla="*/ 1385248 h 1777621"/>
                <a:gd name="connsiteX6" fmla="*/ 361666 w 668741"/>
                <a:gd name="connsiteY6" fmla="*/ 1518313 h 1777621"/>
                <a:gd name="connsiteX7" fmla="*/ 522027 w 668741"/>
                <a:gd name="connsiteY7" fmla="*/ 1700852 h 1777621"/>
                <a:gd name="connsiteX8" fmla="*/ 668741 w 668741"/>
                <a:gd name="connsiteY8" fmla="*/ 1777621 h 1777621"/>
                <a:gd name="connsiteX0" fmla="*/ 0 w 1607989"/>
                <a:gd name="connsiteY0" fmla="*/ 0 h 2050947"/>
                <a:gd name="connsiteX1" fmla="*/ 114300 w 1607989"/>
                <a:gd name="connsiteY1" fmla="*/ 400903 h 2050947"/>
                <a:gd name="connsiteX2" fmla="*/ 177421 w 1607989"/>
                <a:gd name="connsiteY2" fmla="*/ 632915 h 2050947"/>
                <a:gd name="connsiteX3" fmla="*/ 211541 w 1607989"/>
                <a:gd name="connsiteY3" fmla="*/ 876869 h 2050947"/>
                <a:gd name="connsiteX4" fmla="*/ 259308 w 1607989"/>
                <a:gd name="connsiteY4" fmla="*/ 1218063 h 2050947"/>
                <a:gd name="connsiteX5" fmla="*/ 298545 w 1607989"/>
                <a:gd name="connsiteY5" fmla="*/ 1385248 h 2050947"/>
                <a:gd name="connsiteX6" fmla="*/ 361666 w 1607989"/>
                <a:gd name="connsiteY6" fmla="*/ 1518313 h 2050947"/>
                <a:gd name="connsiteX7" fmla="*/ 522027 w 1607989"/>
                <a:gd name="connsiteY7" fmla="*/ 1700852 h 2050947"/>
                <a:gd name="connsiteX8" fmla="*/ 1607989 w 1607989"/>
                <a:gd name="connsiteY8" fmla="*/ 2050947 h 2050947"/>
                <a:gd name="connsiteX0" fmla="*/ 0 w 1607989"/>
                <a:gd name="connsiteY0" fmla="*/ 0 h 2050947"/>
                <a:gd name="connsiteX1" fmla="*/ 114300 w 1607989"/>
                <a:gd name="connsiteY1" fmla="*/ 400903 h 2050947"/>
                <a:gd name="connsiteX2" fmla="*/ 177421 w 1607989"/>
                <a:gd name="connsiteY2" fmla="*/ 632915 h 2050947"/>
                <a:gd name="connsiteX3" fmla="*/ 211541 w 1607989"/>
                <a:gd name="connsiteY3" fmla="*/ 876869 h 2050947"/>
                <a:gd name="connsiteX4" fmla="*/ 259308 w 1607989"/>
                <a:gd name="connsiteY4" fmla="*/ 1218063 h 2050947"/>
                <a:gd name="connsiteX5" fmla="*/ 298545 w 1607989"/>
                <a:gd name="connsiteY5" fmla="*/ 1385248 h 2050947"/>
                <a:gd name="connsiteX6" fmla="*/ 361666 w 1607989"/>
                <a:gd name="connsiteY6" fmla="*/ 1518313 h 2050947"/>
                <a:gd name="connsiteX7" fmla="*/ 1063709 w 1607989"/>
                <a:gd name="connsiteY7" fmla="*/ 1894665 h 2050947"/>
                <a:gd name="connsiteX8" fmla="*/ 1607989 w 1607989"/>
                <a:gd name="connsiteY8" fmla="*/ 2050947 h 2050947"/>
                <a:gd name="connsiteX0" fmla="*/ 0 w 1607989"/>
                <a:gd name="connsiteY0" fmla="*/ 0 h 2050947"/>
                <a:gd name="connsiteX1" fmla="*/ 114300 w 1607989"/>
                <a:gd name="connsiteY1" fmla="*/ 400903 h 2050947"/>
                <a:gd name="connsiteX2" fmla="*/ 177421 w 1607989"/>
                <a:gd name="connsiteY2" fmla="*/ 632915 h 2050947"/>
                <a:gd name="connsiteX3" fmla="*/ 211541 w 1607989"/>
                <a:gd name="connsiteY3" fmla="*/ 876869 h 2050947"/>
                <a:gd name="connsiteX4" fmla="*/ 259308 w 1607989"/>
                <a:gd name="connsiteY4" fmla="*/ 1218063 h 2050947"/>
                <a:gd name="connsiteX5" fmla="*/ 298545 w 1607989"/>
                <a:gd name="connsiteY5" fmla="*/ 1385248 h 2050947"/>
                <a:gd name="connsiteX6" fmla="*/ 689658 w 1607989"/>
                <a:gd name="connsiteY6" fmla="*/ 1736973 h 2050947"/>
                <a:gd name="connsiteX7" fmla="*/ 1063709 w 1607989"/>
                <a:gd name="connsiteY7" fmla="*/ 1894665 h 2050947"/>
                <a:gd name="connsiteX8" fmla="*/ 1607989 w 1607989"/>
                <a:gd name="connsiteY8" fmla="*/ 2050947 h 2050947"/>
                <a:gd name="connsiteX0" fmla="*/ 0 w 2671476"/>
                <a:gd name="connsiteY0" fmla="*/ 0 h 1895417"/>
                <a:gd name="connsiteX1" fmla="*/ 114300 w 2671476"/>
                <a:gd name="connsiteY1" fmla="*/ 400903 h 1895417"/>
                <a:gd name="connsiteX2" fmla="*/ 177421 w 2671476"/>
                <a:gd name="connsiteY2" fmla="*/ 632915 h 1895417"/>
                <a:gd name="connsiteX3" fmla="*/ 211541 w 2671476"/>
                <a:gd name="connsiteY3" fmla="*/ 876869 h 1895417"/>
                <a:gd name="connsiteX4" fmla="*/ 259308 w 2671476"/>
                <a:gd name="connsiteY4" fmla="*/ 1218063 h 1895417"/>
                <a:gd name="connsiteX5" fmla="*/ 298545 w 2671476"/>
                <a:gd name="connsiteY5" fmla="*/ 1385248 h 1895417"/>
                <a:gd name="connsiteX6" fmla="*/ 689658 w 2671476"/>
                <a:gd name="connsiteY6" fmla="*/ 1736973 h 1895417"/>
                <a:gd name="connsiteX7" fmla="*/ 1063709 w 2671476"/>
                <a:gd name="connsiteY7" fmla="*/ 1894665 h 1895417"/>
                <a:gd name="connsiteX8" fmla="*/ 2671476 w 2671476"/>
                <a:gd name="connsiteY8" fmla="*/ 117786 h 1895417"/>
                <a:gd name="connsiteX0" fmla="*/ 0 w 2671476"/>
                <a:gd name="connsiteY0" fmla="*/ 0 h 1895417"/>
                <a:gd name="connsiteX1" fmla="*/ 114300 w 2671476"/>
                <a:gd name="connsiteY1" fmla="*/ 400903 h 1895417"/>
                <a:gd name="connsiteX2" fmla="*/ 177421 w 2671476"/>
                <a:gd name="connsiteY2" fmla="*/ 632915 h 1895417"/>
                <a:gd name="connsiteX3" fmla="*/ 211541 w 2671476"/>
                <a:gd name="connsiteY3" fmla="*/ 876869 h 1895417"/>
                <a:gd name="connsiteX4" fmla="*/ 259308 w 2671476"/>
                <a:gd name="connsiteY4" fmla="*/ 1218063 h 1895417"/>
                <a:gd name="connsiteX5" fmla="*/ 298545 w 2671476"/>
                <a:gd name="connsiteY5" fmla="*/ 1385248 h 1895417"/>
                <a:gd name="connsiteX6" fmla="*/ 689658 w 2671476"/>
                <a:gd name="connsiteY6" fmla="*/ 1736973 h 1895417"/>
                <a:gd name="connsiteX7" fmla="*/ 1337035 w 2671476"/>
                <a:gd name="connsiteY7" fmla="*/ 1894665 h 1895417"/>
                <a:gd name="connsiteX8" fmla="*/ 2671476 w 2671476"/>
                <a:gd name="connsiteY8" fmla="*/ 117786 h 1895417"/>
                <a:gd name="connsiteX0" fmla="*/ 0 w 2845410"/>
                <a:gd name="connsiteY0" fmla="*/ 205289 h 2100595"/>
                <a:gd name="connsiteX1" fmla="*/ 114300 w 2845410"/>
                <a:gd name="connsiteY1" fmla="*/ 606192 h 2100595"/>
                <a:gd name="connsiteX2" fmla="*/ 177421 w 2845410"/>
                <a:gd name="connsiteY2" fmla="*/ 838204 h 2100595"/>
                <a:gd name="connsiteX3" fmla="*/ 211541 w 2845410"/>
                <a:gd name="connsiteY3" fmla="*/ 1082158 h 2100595"/>
                <a:gd name="connsiteX4" fmla="*/ 259308 w 2845410"/>
                <a:gd name="connsiteY4" fmla="*/ 1423352 h 2100595"/>
                <a:gd name="connsiteX5" fmla="*/ 298545 w 2845410"/>
                <a:gd name="connsiteY5" fmla="*/ 1590537 h 2100595"/>
                <a:gd name="connsiteX6" fmla="*/ 689658 w 2845410"/>
                <a:gd name="connsiteY6" fmla="*/ 1942262 h 2100595"/>
                <a:gd name="connsiteX7" fmla="*/ 1337035 w 2845410"/>
                <a:gd name="connsiteY7" fmla="*/ 2099954 h 2100595"/>
                <a:gd name="connsiteX8" fmla="*/ 2845410 w 2845410"/>
                <a:gd name="connsiteY8" fmla="*/ 54 h 2100595"/>
                <a:gd name="connsiteX0" fmla="*/ 0 w 2845410"/>
                <a:gd name="connsiteY0" fmla="*/ 205289 h 2100595"/>
                <a:gd name="connsiteX1" fmla="*/ 114300 w 2845410"/>
                <a:gd name="connsiteY1" fmla="*/ 606192 h 2100595"/>
                <a:gd name="connsiteX2" fmla="*/ 177421 w 2845410"/>
                <a:gd name="connsiteY2" fmla="*/ 838204 h 2100595"/>
                <a:gd name="connsiteX3" fmla="*/ 211541 w 2845410"/>
                <a:gd name="connsiteY3" fmla="*/ 1082158 h 2100595"/>
                <a:gd name="connsiteX4" fmla="*/ 259308 w 2845410"/>
                <a:gd name="connsiteY4" fmla="*/ 1423352 h 2100595"/>
                <a:gd name="connsiteX5" fmla="*/ 298545 w 2845410"/>
                <a:gd name="connsiteY5" fmla="*/ 1590537 h 2100595"/>
                <a:gd name="connsiteX6" fmla="*/ 689658 w 2845410"/>
                <a:gd name="connsiteY6" fmla="*/ 1942262 h 2100595"/>
                <a:gd name="connsiteX7" fmla="*/ 1337035 w 2845410"/>
                <a:gd name="connsiteY7" fmla="*/ 2099954 h 2100595"/>
                <a:gd name="connsiteX8" fmla="*/ 2845410 w 2845410"/>
                <a:gd name="connsiteY8" fmla="*/ 54 h 2100595"/>
                <a:gd name="connsiteX0" fmla="*/ 0 w 2845410"/>
                <a:gd name="connsiteY0" fmla="*/ 205289 h 2100595"/>
                <a:gd name="connsiteX1" fmla="*/ 114300 w 2845410"/>
                <a:gd name="connsiteY1" fmla="*/ 606192 h 2100595"/>
                <a:gd name="connsiteX2" fmla="*/ 177421 w 2845410"/>
                <a:gd name="connsiteY2" fmla="*/ 838204 h 2100595"/>
                <a:gd name="connsiteX3" fmla="*/ 211541 w 2845410"/>
                <a:gd name="connsiteY3" fmla="*/ 1082158 h 2100595"/>
                <a:gd name="connsiteX4" fmla="*/ 259308 w 2845410"/>
                <a:gd name="connsiteY4" fmla="*/ 1423352 h 2100595"/>
                <a:gd name="connsiteX5" fmla="*/ 298545 w 2845410"/>
                <a:gd name="connsiteY5" fmla="*/ 1590537 h 2100595"/>
                <a:gd name="connsiteX6" fmla="*/ 689658 w 2845410"/>
                <a:gd name="connsiteY6" fmla="*/ 1942262 h 2100595"/>
                <a:gd name="connsiteX7" fmla="*/ 1337035 w 2845410"/>
                <a:gd name="connsiteY7" fmla="*/ 2099954 h 2100595"/>
                <a:gd name="connsiteX8" fmla="*/ 2845410 w 2845410"/>
                <a:gd name="connsiteY8" fmla="*/ 54 h 2100595"/>
                <a:gd name="connsiteX0" fmla="*/ 0 w 2845410"/>
                <a:gd name="connsiteY0" fmla="*/ 205292 h 2119075"/>
                <a:gd name="connsiteX1" fmla="*/ 114300 w 2845410"/>
                <a:gd name="connsiteY1" fmla="*/ 606195 h 2119075"/>
                <a:gd name="connsiteX2" fmla="*/ 177421 w 2845410"/>
                <a:gd name="connsiteY2" fmla="*/ 838207 h 2119075"/>
                <a:gd name="connsiteX3" fmla="*/ 211541 w 2845410"/>
                <a:gd name="connsiteY3" fmla="*/ 1082161 h 2119075"/>
                <a:gd name="connsiteX4" fmla="*/ 259308 w 2845410"/>
                <a:gd name="connsiteY4" fmla="*/ 1423355 h 2119075"/>
                <a:gd name="connsiteX5" fmla="*/ 298545 w 2845410"/>
                <a:gd name="connsiteY5" fmla="*/ 1590540 h 2119075"/>
                <a:gd name="connsiteX6" fmla="*/ 689658 w 2845410"/>
                <a:gd name="connsiteY6" fmla="*/ 1942265 h 2119075"/>
                <a:gd name="connsiteX7" fmla="*/ 1337035 w 2845410"/>
                <a:gd name="connsiteY7" fmla="*/ 2099957 h 2119075"/>
                <a:gd name="connsiteX8" fmla="*/ 2845410 w 2845410"/>
                <a:gd name="connsiteY8" fmla="*/ 57 h 2119075"/>
                <a:gd name="connsiteX0" fmla="*/ 0 w 2845410"/>
                <a:gd name="connsiteY0" fmla="*/ 205295 h 2032312"/>
                <a:gd name="connsiteX1" fmla="*/ 114300 w 2845410"/>
                <a:gd name="connsiteY1" fmla="*/ 606198 h 2032312"/>
                <a:gd name="connsiteX2" fmla="*/ 177421 w 2845410"/>
                <a:gd name="connsiteY2" fmla="*/ 838210 h 2032312"/>
                <a:gd name="connsiteX3" fmla="*/ 211541 w 2845410"/>
                <a:gd name="connsiteY3" fmla="*/ 1082164 h 2032312"/>
                <a:gd name="connsiteX4" fmla="*/ 259308 w 2845410"/>
                <a:gd name="connsiteY4" fmla="*/ 1423358 h 2032312"/>
                <a:gd name="connsiteX5" fmla="*/ 298545 w 2845410"/>
                <a:gd name="connsiteY5" fmla="*/ 1590543 h 2032312"/>
                <a:gd name="connsiteX6" fmla="*/ 689658 w 2845410"/>
                <a:gd name="connsiteY6" fmla="*/ 1942268 h 2032312"/>
                <a:gd name="connsiteX7" fmla="*/ 1302248 w 2845410"/>
                <a:gd name="connsiteY7" fmla="*/ 2000569 h 2032312"/>
                <a:gd name="connsiteX8" fmla="*/ 2845410 w 2845410"/>
                <a:gd name="connsiteY8" fmla="*/ 60 h 2032312"/>
                <a:gd name="connsiteX0" fmla="*/ 0 w 2845410"/>
                <a:gd name="connsiteY0" fmla="*/ 205295 h 2028295"/>
                <a:gd name="connsiteX1" fmla="*/ 114300 w 2845410"/>
                <a:gd name="connsiteY1" fmla="*/ 606198 h 2028295"/>
                <a:gd name="connsiteX2" fmla="*/ 177421 w 2845410"/>
                <a:gd name="connsiteY2" fmla="*/ 838210 h 2028295"/>
                <a:gd name="connsiteX3" fmla="*/ 211541 w 2845410"/>
                <a:gd name="connsiteY3" fmla="*/ 1082164 h 2028295"/>
                <a:gd name="connsiteX4" fmla="*/ 259308 w 2845410"/>
                <a:gd name="connsiteY4" fmla="*/ 1423358 h 2028295"/>
                <a:gd name="connsiteX5" fmla="*/ 417815 w 2845410"/>
                <a:gd name="connsiteY5" fmla="*/ 1719752 h 2028295"/>
                <a:gd name="connsiteX6" fmla="*/ 689658 w 2845410"/>
                <a:gd name="connsiteY6" fmla="*/ 1942268 h 2028295"/>
                <a:gd name="connsiteX7" fmla="*/ 1302248 w 2845410"/>
                <a:gd name="connsiteY7" fmla="*/ 2000569 h 2028295"/>
                <a:gd name="connsiteX8" fmla="*/ 2845410 w 2845410"/>
                <a:gd name="connsiteY8" fmla="*/ 60 h 2028295"/>
                <a:gd name="connsiteX0" fmla="*/ 0 w 2845410"/>
                <a:gd name="connsiteY0" fmla="*/ 205295 h 2028295"/>
                <a:gd name="connsiteX1" fmla="*/ 114300 w 2845410"/>
                <a:gd name="connsiteY1" fmla="*/ 606198 h 2028295"/>
                <a:gd name="connsiteX2" fmla="*/ 177421 w 2845410"/>
                <a:gd name="connsiteY2" fmla="*/ 838210 h 2028295"/>
                <a:gd name="connsiteX3" fmla="*/ 211541 w 2845410"/>
                <a:gd name="connsiteY3" fmla="*/ 1082164 h 2028295"/>
                <a:gd name="connsiteX4" fmla="*/ 313973 w 2845410"/>
                <a:gd name="connsiteY4" fmla="*/ 1428327 h 2028295"/>
                <a:gd name="connsiteX5" fmla="*/ 417815 w 2845410"/>
                <a:gd name="connsiteY5" fmla="*/ 1719752 h 2028295"/>
                <a:gd name="connsiteX6" fmla="*/ 689658 w 2845410"/>
                <a:gd name="connsiteY6" fmla="*/ 1942268 h 2028295"/>
                <a:gd name="connsiteX7" fmla="*/ 1302248 w 2845410"/>
                <a:gd name="connsiteY7" fmla="*/ 2000569 h 2028295"/>
                <a:gd name="connsiteX8" fmla="*/ 2845410 w 2845410"/>
                <a:gd name="connsiteY8" fmla="*/ 60 h 2028295"/>
                <a:gd name="connsiteX0" fmla="*/ 0 w 2845410"/>
                <a:gd name="connsiteY0" fmla="*/ 205295 h 2028295"/>
                <a:gd name="connsiteX1" fmla="*/ 114300 w 2845410"/>
                <a:gd name="connsiteY1" fmla="*/ 606198 h 2028295"/>
                <a:gd name="connsiteX2" fmla="*/ 211541 w 2845410"/>
                <a:gd name="connsiteY2" fmla="*/ 1082164 h 2028295"/>
                <a:gd name="connsiteX3" fmla="*/ 313973 w 2845410"/>
                <a:gd name="connsiteY3" fmla="*/ 1428327 h 2028295"/>
                <a:gd name="connsiteX4" fmla="*/ 417815 w 2845410"/>
                <a:gd name="connsiteY4" fmla="*/ 1719752 h 2028295"/>
                <a:gd name="connsiteX5" fmla="*/ 689658 w 2845410"/>
                <a:gd name="connsiteY5" fmla="*/ 1942268 h 2028295"/>
                <a:gd name="connsiteX6" fmla="*/ 1302248 w 2845410"/>
                <a:gd name="connsiteY6" fmla="*/ 2000569 h 2028295"/>
                <a:gd name="connsiteX7" fmla="*/ 2845410 w 2845410"/>
                <a:gd name="connsiteY7" fmla="*/ 60 h 2028295"/>
                <a:gd name="connsiteX0" fmla="*/ 0 w 2845410"/>
                <a:gd name="connsiteY0" fmla="*/ 205295 h 2028295"/>
                <a:gd name="connsiteX1" fmla="*/ 211541 w 2845410"/>
                <a:gd name="connsiteY1" fmla="*/ 1082164 h 2028295"/>
                <a:gd name="connsiteX2" fmla="*/ 313973 w 2845410"/>
                <a:gd name="connsiteY2" fmla="*/ 1428327 h 2028295"/>
                <a:gd name="connsiteX3" fmla="*/ 417815 w 2845410"/>
                <a:gd name="connsiteY3" fmla="*/ 1719752 h 2028295"/>
                <a:gd name="connsiteX4" fmla="*/ 689658 w 2845410"/>
                <a:gd name="connsiteY4" fmla="*/ 1942268 h 2028295"/>
                <a:gd name="connsiteX5" fmla="*/ 1302248 w 2845410"/>
                <a:gd name="connsiteY5" fmla="*/ 2000569 h 2028295"/>
                <a:gd name="connsiteX6" fmla="*/ 2845410 w 2845410"/>
                <a:gd name="connsiteY6" fmla="*/ 60 h 2028295"/>
                <a:gd name="connsiteX0" fmla="*/ 0 w 2780805"/>
                <a:gd name="connsiteY0" fmla="*/ 284814 h 2225351"/>
                <a:gd name="connsiteX1" fmla="*/ 211541 w 2780805"/>
                <a:gd name="connsiteY1" fmla="*/ 1161683 h 2225351"/>
                <a:gd name="connsiteX2" fmla="*/ 313973 w 2780805"/>
                <a:gd name="connsiteY2" fmla="*/ 1507846 h 2225351"/>
                <a:gd name="connsiteX3" fmla="*/ 417815 w 2780805"/>
                <a:gd name="connsiteY3" fmla="*/ 1799271 h 2225351"/>
                <a:gd name="connsiteX4" fmla="*/ 689658 w 2780805"/>
                <a:gd name="connsiteY4" fmla="*/ 2021787 h 2225351"/>
                <a:gd name="connsiteX5" fmla="*/ 1302248 w 2780805"/>
                <a:gd name="connsiteY5" fmla="*/ 2080088 h 2225351"/>
                <a:gd name="connsiteX6" fmla="*/ 2780805 w 2780805"/>
                <a:gd name="connsiteY6" fmla="*/ 66 h 2225351"/>
                <a:gd name="connsiteX0" fmla="*/ 0 w 2780805"/>
                <a:gd name="connsiteY0" fmla="*/ 284814 h 2231761"/>
                <a:gd name="connsiteX1" fmla="*/ 211541 w 2780805"/>
                <a:gd name="connsiteY1" fmla="*/ 1161683 h 2231761"/>
                <a:gd name="connsiteX2" fmla="*/ 313973 w 2780805"/>
                <a:gd name="connsiteY2" fmla="*/ 1507846 h 2231761"/>
                <a:gd name="connsiteX3" fmla="*/ 417815 w 2780805"/>
                <a:gd name="connsiteY3" fmla="*/ 1799271 h 2231761"/>
                <a:gd name="connsiteX4" fmla="*/ 719475 w 2780805"/>
                <a:gd name="connsiteY4" fmla="*/ 2041665 h 2231761"/>
                <a:gd name="connsiteX5" fmla="*/ 1302248 w 2780805"/>
                <a:gd name="connsiteY5" fmla="*/ 2080088 h 2231761"/>
                <a:gd name="connsiteX6" fmla="*/ 2780805 w 2780805"/>
                <a:gd name="connsiteY6" fmla="*/ 66 h 2231761"/>
                <a:gd name="connsiteX0" fmla="*/ 0 w 2780805"/>
                <a:gd name="connsiteY0" fmla="*/ 284814 h 2240890"/>
                <a:gd name="connsiteX1" fmla="*/ 211541 w 2780805"/>
                <a:gd name="connsiteY1" fmla="*/ 1161683 h 2240890"/>
                <a:gd name="connsiteX2" fmla="*/ 313973 w 2780805"/>
                <a:gd name="connsiteY2" fmla="*/ 1507846 h 2240890"/>
                <a:gd name="connsiteX3" fmla="*/ 417815 w 2780805"/>
                <a:gd name="connsiteY3" fmla="*/ 1799271 h 2240890"/>
                <a:gd name="connsiteX4" fmla="*/ 719475 w 2780805"/>
                <a:gd name="connsiteY4" fmla="*/ 2041665 h 2240890"/>
                <a:gd name="connsiteX5" fmla="*/ 1302248 w 2780805"/>
                <a:gd name="connsiteY5" fmla="*/ 2080088 h 2240890"/>
                <a:gd name="connsiteX6" fmla="*/ 2780805 w 2780805"/>
                <a:gd name="connsiteY6" fmla="*/ 66 h 2240890"/>
                <a:gd name="connsiteX0" fmla="*/ 0 w 2780805"/>
                <a:gd name="connsiteY0" fmla="*/ 284814 h 2259749"/>
                <a:gd name="connsiteX1" fmla="*/ 211541 w 2780805"/>
                <a:gd name="connsiteY1" fmla="*/ 1161683 h 2259749"/>
                <a:gd name="connsiteX2" fmla="*/ 313973 w 2780805"/>
                <a:gd name="connsiteY2" fmla="*/ 1507846 h 2259749"/>
                <a:gd name="connsiteX3" fmla="*/ 417815 w 2780805"/>
                <a:gd name="connsiteY3" fmla="*/ 1799271 h 2259749"/>
                <a:gd name="connsiteX4" fmla="*/ 674749 w 2780805"/>
                <a:gd name="connsiteY4" fmla="*/ 2091361 h 2259749"/>
                <a:gd name="connsiteX5" fmla="*/ 1302248 w 2780805"/>
                <a:gd name="connsiteY5" fmla="*/ 2080088 h 2259749"/>
                <a:gd name="connsiteX6" fmla="*/ 2780805 w 2780805"/>
                <a:gd name="connsiteY6" fmla="*/ 66 h 2259749"/>
                <a:gd name="connsiteX0" fmla="*/ 0 w 2780805"/>
                <a:gd name="connsiteY0" fmla="*/ 284814 h 2246750"/>
                <a:gd name="connsiteX1" fmla="*/ 211541 w 2780805"/>
                <a:gd name="connsiteY1" fmla="*/ 1161683 h 2246750"/>
                <a:gd name="connsiteX2" fmla="*/ 313973 w 2780805"/>
                <a:gd name="connsiteY2" fmla="*/ 1507846 h 2246750"/>
                <a:gd name="connsiteX3" fmla="*/ 417815 w 2780805"/>
                <a:gd name="connsiteY3" fmla="*/ 1799271 h 2246750"/>
                <a:gd name="connsiteX4" fmla="*/ 674749 w 2780805"/>
                <a:gd name="connsiteY4" fmla="*/ 2091361 h 2246750"/>
                <a:gd name="connsiteX5" fmla="*/ 1302248 w 2780805"/>
                <a:gd name="connsiteY5" fmla="*/ 2080088 h 2246750"/>
                <a:gd name="connsiteX6" fmla="*/ 2780805 w 2780805"/>
                <a:gd name="connsiteY6" fmla="*/ 66 h 2246750"/>
                <a:gd name="connsiteX0" fmla="*/ 0 w 2780805"/>
                <a:gd name="connsiteY0" fmla="*/ 284814 h 2248143"/>
                <a:gd name="connsiteX1" fmla="*/ 211541 w 2780805"/>
                <a:gd name="connsiteY1" fmla="*/ 1161683 h 2248143"/>
                <a:gd name="connsiteX2" fmla="*/ 313973 w 2780805"/>
                <a:gd name="connsiteY2" fmla="*/ 1507846 h 2248143"/>
                <a:gd name="connsiteX3" fmla="*/ 417815 w 2780805"/>
                <a:gd name="connsiteY3" fmla="*/ 1799271 h 2248143"/>
                <a:gd name="connsiteX4" fmla="*/ 674749 w 2780805"/>
                <a:gd name="connsiteY4" fmla="*/ 2091361 h 2248143"/>
                <a:gd name="connsiteX5" fmla="*/ 1302248 w 2780805"/>
                <a:gd name="connsiteY5" fmla="*/ 2080088 h 2248143"/>
                <a:gd name="connsiteX6" fmla="*/ 2780805 w 2780805"/>
                <a:gd name="connsiteY6" fmla="*/ 66 h 2248143"/>
                <a:gd name="connsiteX0" fmla="*/ 0 w 2780805"/>
                <a:gd name="connsiteY0" fmla="*/ 284814 h 2248143"/>
                <a:gd name="connsiteX1" fmla="*/ 211541 w 2780805"/>
                <a:gd name="connsiteY1" fmla="*/ 1161683 h 2248143"/>
                <a:gd name="connsiteX2" fmla="*/ 313973 w 2780805"/>
                <a:gd name="connsiteY2" fmla="*/ 1507846 h 2248143"/>
                <a:gd name="connsiteX3" fmla="*/ 674749 w 2780805"/>
                <a:gd name="connsiteY3" fmla="*/ 2091361 h 2248143"/>
                <a:gd name="connsiteX4" fmla="*/ 1302248 w 2780805"/>
                <a:gd name="connsiteY4" fmla="*/ 2080088 h 2248143"/>
                <a:gd name="connsiteX5" fmla="*/ 2780805 w 2780805"/>
                <a:gd name="connsiteY5" fmla="*/ 66 h 2248143"/>
                <a:gd name="connsiteX0" fmla="*/ 0 w 2780805"/>
                <a:gd name="connsiteY0" fmla="*/ 284815 h 2267311"/>
                <a:gd name="connsiteX1" fmla="*/ 211541 w 2780805"/>
                <a:gd name="connsiteY1" fmla="*/ 1161684 h 2267311"/>
                <a:gd name="connsiteX2" fmla="*/ 313973 w 2780805"/>
                <a:gd name="connsiteY2" fmla="*/ 1507847 h 2267311"/>
                <a:gd name="connsiteX3" fmla="*/ 669780 w 2780805"/>
                <a:gd name="connsiteY3" fmla="*/ 2106271 h 2267311"/>
                <a:gd name="connsiteX4" fmla="*/ 1302248 w 2780805"/>
                <a:gd name="connsiteY4" fmla="*/ 2080089 h 2267311"/>
                <a:gd name="connsiteX5" fmla="*/ 2780805 w 2780805"/>
                <a:gd name="connsiteY5" fmla="*/ 67 h 2267311"/>
                <a:gd name="connsiteX0" fmla="*/ 0 w 2780805"/>
                <a:gd name="connsiteY0" fmla="*/ 284815 h 2277285"/>
                <a:gd name="connsiteX1" fmla="*/ 211541 w 2780805"/>
                <a:gd name="connsiteY1" fmla="*/ 1161684 h 2277285"/>
                <a:gd name="connsiteX2" fmla="*/ 313973 w 2780805"/>
                <a:gd name="connsiteY2" fmla="*/ 1507847 h 2277285"/>
                <a:gd name="connsiteX3" fmla="*/ 669780 w 2780805"/>
                <a:gd name="connsiteY3" fmla="*/ 2106271 h 2277285"/>
                <a:gd name="connsiteX4" fmla="*/ 1302248 w 2780805"/>
                <a:gd name="connsiteY4" fmla="*/ 2080089 h 2277285"/>
                <a:gd name="connsiteX5" fmla="*/ 2780805 w 2780805"/>
                <a:gd name="connsiteY5" fmla="*/ 67 h 2277285"/>
                <a:gd name="connsiteX0" fmla="*/ 0 w 2780805"/>
                <a:gd name="connsiteY0" fmla="*/ 284815 h 2277285"/>
                <a:gd name="connsiteX1" fmla="*/ 211541 w 2780805"/>
                <a:gd name="connsiteY1" fmla="*/ 1161684 h 2277285"/>
                <a:gd name="connsiteX2" fmla="*/ 313973 w 2780805"/>
                <a:gd name="connsiteY2" fmla="*/ 1507847 h 2277285"/>
                <a:gd name="connsiteX3" fmla="*/ 669780 w 2780805"/>
                <a:gd name="connsiteY3" fmla="*/ 2106271 h 2277285"/>
                <a:gd name="connsiteX4" fmla="*/ 1302248 w 2780805"/>
                <a:gd name="connsiteY4" fmla="*/ 2080089 h 2277285"/>
                <a:gd name="connsiteX5" fmla="*/ 2780805 w 2780805"/>
                <a:gd name="connsiteY5" fmla="*/ 67 h 2277285"/>
                <a:gd name="connsiteX0" fmla="*/ 0 w 2780805"/>
                <a:gd name="connsiteY0" fmla="*/ 284748 h 2277218"/>
                <a:gd name="connsiteX1" fmla="*/ 211541 w 2780805"/>
                <a:gd name="connsiteY1" fmla="*/ 1161617 h 2277218"/>
                <a:gd name="connsiteX2" fmla="*/ 313973 w 2780805"/>
                <a:gd name="connsiteY2" fmla="*/ 1507780 h 2277218"/>
                <a:gd name="connsiteX3" fmla="*/ 669780 w 2780805"/>
                <a:gd name="connsiteY3" fmla="*/ 2106204 h 2277218"/>
                <a:gd name="connsiteX4" fmla="*/ 1302248 w 2780805"/>
                <a:gd name="connsiteY4" fmla="*/ 2080022 h 2277218"/>
                <a:gd name="connsiteX5" fmla="*/ 2780805 w 2780805"/>
                <a:gd name="connsiteY5" fmla="*/ 0 h 22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0805" h="2277218">
                  <a:moveTo>
                    <a:pt x="0" y="284748"/>
                  </a:moveTo>
                  <a:cubicBezTo>
                    <a:pt x="44071" y="467429"/>
                    <a:pt x="159212" y="957778"/>
                    <a:pt x="211541" y="1161617"/>
                  </a:cubicBezTo>
                  <a:cubicBezTo>
                    <a:pt x="263870" y="1365456"/>
                    <a:pt x="237600" y="1350349"/>
                    <a:pt x="313973" y="1507780"/>
                  </a:cubicBezTo>
                  <a:cubicBezTo>
                    <a:pt x="390346" y="1665211"/>
                    <a:pt x="505068" y="1981013"/>
                    <a:pt x="669780" y="2106204"/>
                  </a:cubicBezTo>
                  <a:cubicBezTo>
                    <a:pt x="834492" y="2231395"/>
                    <a:pt x="950411" y="2431056"/>
                    <a:pt x="1302248" y="2080022"/>
                  </a:cubicBezTo>
                  <a:cubicBezTo>
                    <a:pt x="1654085" y="1728988"/>
                    <a:pt x="2666438" y="134973"/>
                    <a:pt x="2780805" y="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grpSp>
      <p:sp>
        <p:nvSpPr>
          <p:cNvPr id="27" name="Freeform 26"/>
          <p:cNvSpPr/>
          <p:nvPr/>
        </p:nvSpPr>
        <p:spPr>
          <a:xfrm>
            <a:off x="3599597" y="3190164"/>
            <a:ext cx="2780731" cy="552735"/>
          </a:xfrm>
          <a:custGeom>
            <a:avLst/>
            <a:gdLst>
              <a:gd name="connsiteX0" fmla="*/ 0 w 2780731"/>
              <a:gd name="connsiteY0" fmla="*/ 552735 h 552735"/>
              <a:gd name="connsiteX1" fmla="*/ 17060 w 2780731"/>
              <a:gd name="connsiteY1" fmla="*/ 470848 h 552735"/>
              <a:gd name="connsiteX2" fmla="*/ 92122 w 2780731"/>
              <a:gd name="connsiteY2" fmla="*/ 348018 h 552735"/>
              <a:gd name="connsiteX3" fmla="*/ 221776 w 2780731"/>
              <a:gd name="connsiteY3" fmla="*/ 228600 h 552735"/>
              <a:gd name="connsiteX4" fmla="*/ 378725 w 2780731"/>
              <a:gd name="connsiteY4" fmla="*/ 143302 h 552735"/>
              <a:gd name="connsiteX5" fmla="*/ 525439 w 2780731"/>
              <a:gd name="connsiteY5" fmla="*/ 92123 h 552735"/>
              <a:gd name="connsiteX6" fmla="*/ 801806 w 2780731"/>
              <a:gd name="connsiteY6" fmla="*/ 30708 h 552735"/>
              <a:gd name="connsiteX7" fmla="*/ 955343 w 2780731"/>
              <a:gd name="connsiteY7" fmla="*/ 17060 h 552735"/>
              <a:gd name="connsiteX8" fmla="*/ 1194179 w 2780731"/>
              <a:gd name="connsiteY8" fmla="*/ 0 h 552735"/>
              <a:gd name="connsiteX9" fmla="*/ 1528549 w 2780731"/>
              <a:gd name="connsiteY9" fmla="*/ 6824 h 552735"/>
              <a:gd name="connsiteX10" fmla="*/ 1651379 w 2780731"/>
              <a:gd name="connsiteY10" fmla="*/ 13648 h 552735"/>
              <a:gd name="connsiteX11" fmla="*/ 2057400 w 2780731"/>
              <a:gd name="connsiteY11" fmla="*/ 58003 h 552735"/>
              <a:gd name="connsiteX12" fmla="*/ 2408830 w 2780731"/>
              <a:gd name="connsiteY12" fmla="*/ 139890 h 552735"/>
              <a:gd name="connsiteX13" fmla="*/ 2569191 w 2780731"/>
              <a:gd name="connsiteY13" fmla="*/ 221776 h 552735"/>
              <a:gd name="connsiteX14" fmla="*/ 2681785 w 2780731"/>
              <a:gd name="connsiteY14" fmla="*/ 296839 h 552735"/>
              <a:gd name="connsiteX15" fmla="*/ 2736376 w 2780731"/>
              <a:gd name="connsiteY15" fmla="*/ 344606 h 552735"/>
              <a:gd name="connsiteX16" fmla="*/ 2770496 w 2780731"/>
              <a:gd name="connsiteY16" fmla="*/ 395785 h 552735"/>
              <a:gd name="connsiteX17" fmla="*/ 2780731 w 2780731"/>
              <a:gd name="connsiteY17" fmla="*/ 399197 h 552735"/>
              <a:gd name="connsiteX18" fmla="*/ 2780731 w 2780731"/>
              <a:gd name="connsiteY18" fmla="*/ 399197 h 552735"/>
              <a:gd name="connsiteX19" fmla="*/ 2777319 w 2780731"/>
              <a:gd name="connsiteY19" fmla="*/ 406021 h 55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80731" h="552735">
                <a:moveTo>
                  <a:pt x="0" y="552735"/>
                </a:moveTo>
                <a:cubicBezTo>
                  <a:pt x="853" y="528851"/>
                  <a:pt x="1706" y="504967"/>
                  <a:pt x="17060" y="470848"/>
                </a:cubicBezTo>
                <a:cubicBezTo>
                  <a:pt x="32414" y="436729"/>
                  <a:pt x="58003" y="388393"/>
                  <a:pt x="92122" y="348018"/>
                </a:cubicBezTo>
                <a:cubicBezTo>
                  <a:pt x="126241" y="307643"/>
                  <a:pt x="174009" y="262719"/>
                  <a:pt x="221776" y="228600"/>
                </a:cubicBezTo>
                <a:cubicBezTo>
                  <a:pt x="269543" y="194481"/>
                  <a:pt x="328115" y="166048"/>
                  <a:pt x="378725" y="143302"/>
                </a:cubicBezTo>
                <a:cubicBezTo>
                  <a:pt x="429335" y="120556"/>
                  <a:pt x="454925" y="110889"/>
                  <a:pt x="525439" y="92123"/>
                </a:cubicBezTo>
                <a:cubicBezTo>
                  <a:pt x="595953" y="73357"/>
                  <a:pt x="730155" y="43218"/>
                  <a:pt x="801806" y="30708"/>
                </a:cubicBezTo>
                <a:cubicBezTo>
                  <a:pt x="873457" y="18198"/>
                  <a:pt x="955343" y="17060"/>
                  <a:pt x="955343" y="17060"/>
                </a:cubicBezTo>
                <a:lnTo>
                  <a:pt x="1194179" y="0"/>
                </a:lnTo>
                <a:lnTo>
                  <a:pt x="1528549" y="6824"/>
                </a:lnTo>
                <a:cubicBezTo>
                  <a:pt x="1604749" y="9099"/>
                  <a:pt x="1563237" y="5118"/>
                  <a:pt x="1651379" y="13648"/>
                </a:cubicBezTo>
                <a:cubicBezTo>
                  <a:pt x="1739521" y="22178"/>
                  <a:pt x="1931158" y="36963"/>
                  <a:pt x="2057400" y="58003"/>
                </a:cubicBezTo>
                <a:cubicBezTo>
                  <a:pt x="2183642" y="79043"/>
                  <a:pt x="2323532" y="112595"/>
                  <a:pt x="2408830" y="139890"/>
                </a:cubicBezTo>
                <a:cubicBezTo>
                  <a:pt x="2494128" y="167185"/>
                  <a:pt x="2523699" y="195618"/>
                  <a:pt x="2569191" y="221776"/>
                </a:cubicBezTo>
                <a:cubicBezTo>
                  <a:pt x="2614683" y="247934"/>
                  <a:pt x="2653921" y="276367"/>
                  <a:pt x="2681785" y="296839"/>
                </a:cubicBezTo>
                <a:cubicBezTo>
                  <a:pt x="2709649" y="317311"/>
                  <a:pt x="2721591" y="328115"/>
                  <a:pt x="2736376" y="344606"/>
                </a:cubicBezTo>
                <a:cubicBezTo>
                  <a:pt x="2751161" y="361097"/>
                  <a:pt x="2763104" y="386687"/>
                  <a:pt x="2770496" y="395785"/>
                </a:cubicBezTo>
                <a:cubicBezTo>
                  <a:pt x="2777888" y="404883"/>
                  <a:pt x="2780731" y="399197"/>
                  <a:pt x="2780731" y="399197"/>
                </a:cubicBezTo>
                <a:lnTo>
                  <a:pt x="2780731" y="399197"/>
                </a:lnTo>
                <a:lnTo>
                  <a:pt x="2777319" y="406021"/>
                </a:lnTo>
              </a:path>
            </a:pathLst>
          </a:cu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8" name="Freeform 27"/>
          <p:cNvSpPr/>
          <p:nvPr/>
        </p:nvSpPr>
        <p:spPr>
          <a:xfrm>
            <a:off x="3773913" y="3524254"/>
            <a:ext cx="2667830" cy="471128"/>
          </a:xfrm>
          <a:custGeom>
            <a:avLst/>
            <a:gdLst>
              <a:gd name="connsiteX0" fmla="*/ 9929 w 2667830"/>
              <a:gd name="connsiteY0" fmla="*/ 471128 h 471128"/>
              <a:gd name="connsiteX1" fmla="*/ 6517 w 2667830"/>
              <a:gd name="connsiteY1" fmla="*/ 409713 h 471128"/>
              <a:gd name="connsiteX2" fmla="*/ 84991 w 2667830"/>
              <a:gd name="connsiteY2" fmla="*/ 276647 h 471128"/>
              <a:gd name="connsiteX3" fmla="*/ 282884 w 2667830"/>
              <a:gd name="connsiteY3" fmla="*/ 150406 h 471128"/>
              <a:gd name="connsiteX4" fmla="*/ 627490 w 2667830"/>
              <a:gd name="connsiteY4" fmla="*/ 54871 h 471128"/>
              <a:gd name="connsiteX5" fmla="*/ 955036 w 2667830"/>
              <a:gd name="connsiteY5" fmla="*/ 13928 h 471128"/>
              <a:gd name="connsiteX6" fmla="*/ 1446356 w 2667830"/>
              <a:gd name="connsiteY6" fmla="*/ 280 h 471128"/>
              <a:gd name="connsiteX7" fmla="*/ 1804609 w 2667830"/>
              <a:gd name="connsiteY7" fmla="*/ 24164 h 471128"/>
              <a:gd name="connsiteX8" fmla="*/ 2057093 w 2667830"/>
              <a:gd name="connsiteY8" fmla="*/ 61695 h 471128"/>
              <a:gd name="connsiteX9" fmla="*/ 2347108 w 2667830"/>
              <a:gd name="connsiteY9" fmla="*/ 123110 h 471128"/>
              <a:gd name="connsiteX10" fmla="*/ 2483586 w 2667830"/>
              <a:gd name="connsiteY10" fmla="*/ 181113 h 471128"/>
              <a:gd name="connsiteX11" fmla="*/ 2568884 w 2667830"/>
              <a:gd name="connsiteY11" fmla="*/ 232292 h 471128"/>
              <a:gd name="connsiteX12" fmla="*/ 2637123 w 2667830"/>
              <a:gd name="connsiteY12" fmla="*/ 293707 h 471128"/>
              <a:gd name="connsiteX13" fmla="*/ 2667830 w 2667830"/>
              <a:gd name="connsiteY13" fmla="*/ 321003 h 47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830" h="471128">
                <a:moveTo>
                  <a:pt x="9929" y="471128"/>
                </a:moveTo>
                <a:cubicBezTo>
                  <a:pt x="1968" y="456627"/>
                  <a:pt x="-5993" y="442126"/>
                  <a:pt x="6517" y="409713"/>
                </a:cubicBezTo>
                <a:cubicBezTo>
                  <a:pt x="19027" y="377300"/>
                  <a:pt x="38930" y="319865"/>
                  <a:pt x="84991" y="276647"/>
                </a:cubicBezTo>
                <a:cubicBezTo>
                  <a:pt x="131052" y="233429"/>
                  <a:pt x="192468" y="187369"/>
                  <a:pt x="282884" y="150406"/>
                </a:cubicBezTo>
                <a:cubicBezTo>
                  <a:pt x="373301" y="113443"/>
                  <a:pt x="515465" y="77617"/>
                  <a:pt x="627490" y="54871"/>
                </a:cubicBezTo>
                <a:cubicBezTo>
                  <a:pt x="739515" y="32125"/>
                  <a:pt x="818558" y="23026"/>
                  <a:pt x="955036" y="13928"/>
                </a:cubicBezTo>
                <a:cubicBezTo>
                  <a:pt x="1091514" y="4830"/>
                  <a:pt x="1304761" y="-1426"/>
                  <a:pt x="1446356" y="280"/>
                </a:cubicBezTo>
                <a:cubicBezTo>
                  <a:pt x="1587951" y="1986"/>
                  <a:pt x="1702820" y="13928"/>
                  <a:pt x="1804609" y="24164"/>
                </a:cubicBezTo>
                <a:cubicBezTo>
                  <a:pt x="1906399" y="34400"/>
                  <a:pt x="1966677" y="45204"/>
                  <a:pt x="2057093" y="61695"/>
                </a:cubicBezTo>
                <a:cubicBezTo>
                  <a:pt x="2147509" y="78186"/>
                  <a:pt x="2276026" y="103207"/>
                  <a:pt x="2347108" y="123110"/>
                </a:cubicBezTo>
                <a:cubicBezTo>
                  <a:pt x="2418190" y="143013"/>
                  <a:pt x="2446623" y="162916"/>
                  <a:pt x="2483586" y="181113"/>
                </a:cubicBezTo>
                <a:cubicBezTo>
                  <a:pt x="2520549" y="199310"/>
                  <a:pt x="2543295" y="213526"/>
                  <a:pt x="2568884" y="232292"/>
                </a:cubicBezTo>
                <a:cubicBezTo>
                  <a:pt x="2594474" y="251058"/>
                  <a:pt x="2637123" y="293707"/>
                  <a:pt x="2637123" y="293707"/>
                </a:cubicBezTo>
                <a:lnTo>
                  <a:pt x="2667830" y="321003"/>
                </a:lnTo>
              </a:path>
            </a:pathLst>
          </a:cu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9" name="Freeform 28"/>
          <p:cNvSpPr/>
          <p:nvPr/>
        </p:nvSpPr>
        <p:spPr>
          <a:xfrm>
            <a:off x="3933967" y="3983876"/>
            <a:ext cx="2572603" cy="281049"/>
          </a:xfrm>
          <a:custGeom>
            <a:avLst/>
            <a:gdLst>
              <a:gd name="connsiteX0" fmla="*/ 0 w 2572603"/>
              <a:gd name="connsiteY0" fmla="*/ 281049 h 281049"/>
              <a:gd name="connsiteX1" fmla="*/ 81887 w 2572603"/>
              <a:gd name="connsiteY1" fmla="*/ 178691 h 281049"/>
              <a:gd name="connsiteX2" fmla="*/ 371902 w 2572603"/>
              <a:gd name="connsiteY2" fmla="*/ 79745 h 281049"/>
              <a:gd name="connsiteX3" fmla="*/ 754039 w 2572603"/>
              <a:gd name="connsiteY3" fmla="*/ 25154 h 281049"/>
              <a:gd name="connsiteX4" fmla="*/ 1153236 w 2572603"/>
              <a:gd name="connsiteY4" fmla="*/ 4682 h 281049"/>
              <a:gd name="connsiteX5" fmla="*/ 1494430 w 2572603"/>
              <a:gd name="connsiteY5" fmla="*/ 1270 h 281049"/>
              <a:gd name="connsiteX6" fmla="*/ 1897039 w 2572603"/>
              <a:gd name="connsiteY6" fmla="*/ 21742 h 281049"/>
              <a:gd name="connsiteX7" fmla="*/ 2129051 w 2572603"/>
              <a:gd name="connsiteY7" fmla="*/ 38802 h 281049"/>
              <a:gd name="connsiteX8" fmla="*/ 2296236 w 2572603"/>
              <a:gd name="connsiteY8" fmla="*/ 69509 h 281049"/>
              <a:gd name="connsiteX9" fmla="*/ 2449773 w 2572603"/>
              <a:gd name="connsiteY9" fmla="*/ 110452 h 281049"/>
              <a:gd name="connsiteX10" fmla="*/ 2531660 w 2572603"/>
              <a:gd name="connsiteY10" fmla="*/ 158220 h 281049"/>
              <a:gd name="connsiteX11" fmla="*/ 2572603 w 2572603"/>
              <a:gd name="connsiteY11" fmla="*/ 188927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2603" h="281049">
                <a:moveTo>
                  <a:pt x="0" y="281049"/>
                </a:moveTo>
                <a:cubicBezTo>
                  <a:pt x="9951" y="246645"/>
                  <a:pt x="19903" y="212242"/>
                  <a:pt x="81887" y="178691"/>
                </a:cubicBezTo>
                <a:cubicBezTo>
                  <a:pt x="143871" y="145140"/>
                  <a:pt x="259877" y="105334"/>
                  <a:pt x="371902" y="79745"/>
                </a:cubicBezTo>
                <a:cubicBezTo>
                  <a:pt x="483927" y="54155"/>
                  <a:pt x="623817" y="37664"/>
                  <a:pt x="754039" y="25154"/>
                </a:cubicBezTo>
                <a:cubicBezTo>
                  <a:pt x="884261" y="12643"/>
                  <a:pt x="1029838" y="8663"/>
                  <a:pt x="1153236" y="4682"/>
                </a:cubicBezTo>
                <a:cubicBezTo>
                  <a:pt x="1276634" y="701"/>
                  <a:pt x="1370463" y="-1573"/>
                  <a:pt x="1494430" y="1270"/>
                </a:cubicBezTo>
                <a:cubicBezTo>
                  <a:pt x="1618397" y="4113"/>
                  <a:pt x="1791269" y="15487"/>
                  <a:pt x="1897039" y="21742"/>
                </a:cubicBezTo>
                <a:cubicBezTo>
                  <a:pt x="2002809" y="27997"/>
                  <a:pt x="2062518" y="30841"/>
                  <a:pt x="2129051" y="38802"/>
                </a:cubicBezTo>
                <a:cubicBezTo>
                  <a:pt x="2195584" y="46763"/>
                  <a:pt x="2242782" y="57567"/>
                  <a:pt x="2296236" y="69509"/>
                </a:cubicBezTo>
                <a:cubicBezTo>
                  <a:pt x="2349690" y="81451"/>
                  <a:pt x="2410536" y="95667"/>
                  <a:pt x="2449773" y="110452"/>
                </a:cubicBezTo>
                <a:cubicBezTo>
                  <a:pt x="2489010" y="125237"/>
                  <a:pt x="2511188" y="145141"/>
                  <a:pt x="2531660" y="158220"/>
                </a:cubicBezTo>
                <a:cubicBezTo>
                  <a:pt x="2552132" y="171299"/>
                  <a:pt x="2562367" y="180113"/>
                  <a:pt x="2572603" y="188927"/>
                </a:cubicBezTo>
              </a:path>
            </a:pathLst>
          </a:cu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grpSp>
        <p:nvGrpSpPr>
          <p:cNvPr id="1045" name="Group 1044"/>
          <p:cNvGrpSpPr/>
          <p:nvPr/>
        </p:nvGrpSpPr>
        <p:grpSpPr>
          <a:xfrm>
            <a:off x="1902230" y="3063842"/>
            <a:ext cx="2069822" cy="521115"/>
            <a:chOff x="1902230" y="3063842"/>
            <a:chExt cx="2069822" cy="521115"/>
          </a:xfrm>
        </p:grpSpPr>
        <p:cxnSp>
          <p:nvCxnSpPr>
            <p:cNvPr id="31" name="Straight Connector 30"/>
            <p:cNvCxnSpPr/>
            <p:nvPr/>
          </p:nvCxnSpPr>
          <p:spPr>
            <a:xfrm>
              <a:off x="1902230" y="3552544"/>
              <a:ext cx="20160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55472" y="3257688"/>
              <a:ext cx="19440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05998" y="3257688"/>
              <a:ext cx="1944000" cy="0"/>
            </a:xfrm>
            <a:prstGeom prst="line">
              <a:avLst/>
            </a:prstGeom>
            <a:ln w="508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25" name="Oval 1024"/>
            <p:cNvSpPr>
              <a:spLocks noChangeAspect="1"/>
            </p:cNvSpPr>
            <p:nvPr/>
          </p:nvSpPr>
          <p:spPr>
            <a:xfrm>
              <a:off x="2238576" y="3063842"/>
              <a:ext cx="108000" cy="108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8" name="Oval 37"/>
            <p:cNvSpPr>
              <a:spLocks noChangeAspect="1"/>
            </p:cNvSpPr>
            <p:nvPr/>
          </p:nvSpPr>
          <p:spPr>
            <a:xfrm>
              <a:off x="2233458" y="3363816"/>
              <a:ext cx="108000" cy="108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39" name="Straight Connector 38"/>
            <p:cNvCxnSpPr/>
            <p:nvPr/>
          </p:nvCxnSpPr>
          <p:spPr>
            <a:xfrm rot="5400000">
              <a:off x="2235756" y="3205038"/>
              <a:ext cx="1080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235251" y="3486902"/>
              <a:ext cx="1080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4" name="AutoShape 95"/>
            <p:cNvSpPr>
              <a:spLocks noChangeAspect="1" noChangeArrowheads="1"/>
            </p:cNvSpPr>
            <p:nvPr/>
          </p:nvSpPr>
          <p:spPr bwMode="auto">
            <a:xfrm rot="10800000">
              <a:off x="3900052" y="3221506"/>
              <a:ext cx="72000" cy="68870"/>
            </a:xfrm>
            <a:prstGeom prst="flowChartDelay">
              <a:avLst/>
            </a:prstGeom>
            <a:solidFill>
              <a:srgbClr val="00B0F0"/>
            </a:solidFill>
            <a:ln w="19050">
              <a:solidFill>
                <a:srgbClr val="00B0F0"/>
              </a:solidFill>
              <a:miter lim="800000"/>
              <a:headEnd/>
              <a:tailEnd/>
            </a:ln>
            <a:effectLst/>
            <a:extLst/>
          </p:spPr>
          <p:txBody>
            <a:bodyPr wrap="none" anchor="ctr"/>
            <a:lstStyle/>
            <a:p>
              <a:endParaRPr lang="pt-PT"/>
            </a:p>
          </p:txBody>
        </p:sp>
        <p:sp>
          <p:nvSpPr>
            <p:cNvPr id="37" name="AutoShape 95"/>
            <p:cNvSpPr>
              <a:spLocks noChangeAspect="1" noChangeArrowheads="1"/>
            </p:cNvSpPr>
            <p:nvPr/>
          </p:nvSpPr>
          <p:spPr bwMode="auto">
            <a:xfrm rot="10800000">
              <a:off x="3860451" y="3516087"/>
              <a:ext cx="72000" cy="68870"/>
            </a:xfrm>
            <a:prstGeom prst="flowChartDelay">
              <a:avLst/>
            </a:prstGeom>
            <a:solidFill>
              <a:srgbClr val="00B0F0"/>
            </a:solidFill>
            <a:ln w="19050">
              <a:solidFill>
                <a:srgbClr val="00B0F0"/>
              </a:solidFill>
              <a:miter lim="800000"/>
              <a:headEnd/>
              <a:tailEnd/>
            </a:ln>
            <a:effectLst/>
            <a:extLst/>
          </p:spPr>
          <p:txBody>
            <a:bodyPr wrap="none" anchor="ctr"/>
            <a:lstStyle/>
            <a:p>
              <a:endParaRPr lang="pt-PT"/>
            </a:p>
          </p:txBody>
        </p:sp>
      </p:grpSp>
      <p:grpSp>
        <p:nvGrpSpPr>
          <p:cNvPr id="1050" name="Group 1049"/>
          <p:cNvGrpSpPr/>
          <p:nvPr/>
        </p:nvGrpSpPr>
        <p:grpSpPr>
          <a:xfrm>
            <a:off x="3965228" y="3132794"/>
            <a:ext cx="820571" cy="675219"/>
            <a:chOff x="3965228" y="3132794"/>
            <a:chExt cx="820571" cy="675219"/>
          </a:xfrm>
        </p:grpSpPr>
        <p:sp>
          <p:nvSpPr>
            <p:cNvPr id="11" name="Freeform 10"/>
            <p:cNvSpPr/>
            <p:nvPr/>
          </p:nvSpPr>
          <p:spPr>
            <a:xfrm>
              <a:off x="4200127" y="3374482"/>
              <a:ext cx="147352" cy="133428"/>
            </a:xfrm>
            <a:custGeom>
              <a:avLst/>
              <a:gdLst>
                <a:gd name="connsiteX0" fmla="*/ 1 w 146839"/>
                <a:gd name="connsiteY0" fmla="*/ 157151 h 189588"/>
                <a:gd name="connsiteX1" fmla="*/ 44356 w 146839"/>
                <a:gd name="connsiteY1" fmla="*/ 119619 h 189588"/>
                <a:gd name="connsiteX2" fmla="*/ 49474 w 146839"/>
                <a:gd name="connsiteY2" fmla="*/ 97442 h 189588"/>
                <a:gd name="connsiteX3" fmla="*/ 51180 w 146839"/>
                <a:gd name="connsiteY3" fmla="*/ 71852 h 189588"/>
                <a:gd name="connsiteX4" fmla="*/ 61415 w 146839"/>
                <a:gd name="connsiteY4" fmla="*/ 39439 h 189588"/>
                <a:gd name="connsiteX5" fmla="*/ 90417 w 146839"/>
                <a:gd name="connsiteY5" fmla="*/ 10437 h 189588"/>
                <a:gd name="connsiteX6" fmla="*/ 110889 w 146839"/>
                <a:gd name="connsiteY6" fmla="*/ 3613 h 189588"/>
                <a:gd name="connsiteX7" fmla="*/ 114301 w 146839"/>
                <a:gd name="connsiteY7" fmla="*/ 1907 h 189588"/>
                <a:gd name="connsiteX8" fmla="*/ 93829 w 146839"/>
                <a:gd name="connsiteY8" fmla="*/ 30909 h 189588"/>
                <a:gd name="connsiteX9" fmla="*/ 75063 w 146839"/>
                <a:gd name="connsiteY9" fmla="*/ 59910 h 189588"/>
                <a:gd name="connsiteX10" fmla="*/ 68239 w 146839"/>
                <a:gd name="connsiteY10" fmla="*/ 80382 h 189588"/>
                <a:gd name="connsiteX11" fmla="*/ 71651 w 146839"/>
                <a:gd name="connsiteY11" fmla="*/ 99148 h 189588"/>
                <a:gd name="connsiteX12" fmla="*/ 97241 w 146839"/>
                <a:gd name="connsiteY12" fmla="*/ 109383 h 189588"/>
                <a:gd name="connsiteX13" fmla="*/ 124536 w 146839"/>
                <a:gd name="connsiteY13" fmla="*/ 124737 h 189588"/>
                <a:gd name="connsiteX14" fmla="*/ 146714 w 146839"/>
                <a:gd name="connsiteY14" fmla="*/ 121325 h 189588"/>
                <a:gd name="connsiteX15" fmla="*/ 133066 w 146839"/>
                <a:gd name="connsiteY15" fmla="*/ 136679 h 189588"/>
                <a:gd name="connsiteX16" fmla="*/ 122830 w 146839"/>
                <a:gd name="connsiteY16" fmla="*/ 160563 h 189588"/>
                <a:gd name="connsiteX17" fmla="*/ 114301 w 146839"/>
                <a:gd name="connsiteY17" fmla="*/ 177622 h 189588"/>
                <a:gd name="connsiteX18" fmla="*/ 92123 w 146839"/>
                <a:gd name="connsiteY18" fmla="*/ 187858 h 189588"/>
                <a:gd name="connsiteX19" fmla="*/ 71651 w 146839"/>
                <a:gd name="connsiteY19" fmla="*/ 186152 h 189588"/>
                <a:gd name="connsiteX20" fmla="*/ 56298 w 146839"/>
                <a:gd name="connsiteY20" fmla="*/ 187858 h 189588"/>
                <a:gd name="connsiteX21" fmla="*/ 42650 w 146839"/>
                <a:gd name="connsiteY21" fmla="*/ 189564 h 189588"/>
                <a:gd name="connsiteX22" fmla="*/ 1 w 146839"/>
                <a:gd name="connsiteY22" fmla="*/ 157151 h 189588"/>
                <a:gd name="connsiteX0" fmla="*/ 1 w 146839"/>
                <a:gd name="connsiteY0" fmla="*/ 157151 h 189588"/>
                <a:gd name="connsiteX1" fmla="*/ 44356 w 146839"/>
                <a:gd name="connsiteY1" fmla="*/ 119619 h 189588"/>
                <a:gd name="connsiteX2" fmla="*/ 49474 w 146839"/>
                <a:gd name="connsiteY2" fmla="*/ 97442 h 189588"/>
                <a:gd name="connsiteX3" fmla="*/ 51180 w 146839"/>
                <a:gd name="connsiteY3" fmla="*/ 71852 h 189588"/>
                <a:gd name="connsiteX4" fmla="*/ 61415 w 146839"/>
                <a:gd name="connsiteY4" fmla="*/ 39439 h 189588"/>
                <a:gd name="connsiteX5" fmla="*/ 90417 w 146839"/>
                <a:gd name="connsiteY5" fmla="*/ 10437 h 189588"/>
                <a:gd name="connsiteX6" fmla="*/ 110889 w 146839"/>
                <a:gd name="connsiteY6" fmla="*/ 3613 h 189588"/>
                <a:gd name="connsiteX7" fmla="*/ 114301 w 146839"/>
                <a:gd name="connsiteY7" fmla="*/ 1907 h 189588"/>
                <a:gd name="connsiteX8" fmla="*/ 93829 w 146839"/>
                <a:gd name="connsiteY8" fmla="*/ 30909 h 189588"/>
                <a:gd name="connsiteX9" fmla="*/ 71651 w 146839"/>
                <a:gd name="connsiteY9" fmla="*/ 59910 h 189588"/>
                <a:gd name="connsiteX10" fmla="*/ 68239 w 146839"/>
                <a:gd name="connsiteY10" fmla="*/ 80382 h 189588"/>
                <a:gd name="connsiteX11" fmla="*/ 71651 w 146839"/>
                <a:gd name="connsiteY11" fmla="*/ 99148 h 189588"/>
                <a:gd name="connsiteX12" fmla="*/ 97241 w 146839"/>
                <a:gd name="connsiteY12" fmla="*/ 109383 h 189588"/>
                <a:gd name="connsiteX13" fmla="*/ 124536 w 146839"/>
                <a:gd name="connsiteY13" fmla="*/ 124737 h 189588"/>
                <a:gd name="connsiteX14" fmla="*/ 146714 w 146839"/>
                <a:gd name="connsiteY14" fmla="*/ 121325 h 189588"/>
                <a:gd name="connsiteX15" fmla="*/ 133066 w 146839"/>
                <a:gd name="connsiteY15" fmla="*/ 136679 h 189588"/>
                <a:gd name="connsiteX16" fmla="*/ 122830 w 146839"/>
                <a:gd name="connsiteY16" fmla="*/ 160563 h 189588"/>
                <a:gd name="connsiteX17" fmla="*/ 114301 w 146839"/>
                <a:gd name="connsiteY17" fmla="*/ 177622 h 189588"/>
                <a:gd name="connsiteX18" fmla="*/ 92123 w 146839"/>
                <a:gd name="connsiteY18" fmla="*/ 187858 h 189588"/>
                <a:gd name="connsiteX19" fmla="*/ 71651 w 146839"/>
                <a:gd name="connsiteY19" fmla="*/ 186152 h 189588"/>
                <a:gd name="connsiteX20" fmla="*/ 56298 w 146839"/>
                <a:gd name="connsiteY20" fmla="*/ 187858 h 189588"/>
                <a:gd name="connsiteX21" fmla="*/ 42650 w 146839"/>
                <a:gd name="connsiteY21" fmla="*/ 189564 h 189588"/>
                <a:gd name="connsiteX22" fmla="*/ 1 w 146839"/>
                <a:gd name="connsiteY22" fmla="*/ 157151 h 189588"/>
                <a:gd name="connsiteX0" fmla="*/ 1 w 146839"/>
                <a:gd name="connsiteY0" fmla="*/ 157402 h 189839"/>
                <a:gd name="connsiteX1" fmla="*/ 44356 w 146839"/>
                <a:gd name="connsiteY1" fmla="*/ 119870 h 189839"/>
                <a:gd name="connsiteX2" fmla="*/ 49474 w 146839"/>
                <a:gd name="connsiteY2" fmla="*/ 97693 h 189839"/>
                <a:gd name="connsiteX3" fmla="*/ 51180 w 146839"/>
                <a:gd name="connsiteY3" fmla="*/ 72103 h 189839"/>
                <a:gd name="connsiteX4" fmla="*/ 61415 w 146839"/>
                <a:gd name="connsiteY4" fmla="*/ 39690 h 189839"/>
                <a:gd name="connsiteX5" fmla="*/ 90417 w 146839"/>
                <a:gd name="connsiteY5" fmla="*/ 10688 h 189839"/>
                <a:gd name="connsiteX6" fmla="*/ 110889 w 146839"/>
                <a:gd name="connsiteY6" fmla="*/ 3864 h 189839"/>
                <a:gd name="connsiteX7" fmla="*/ 114301 w 146839"/>
                <a:gd name="connsiteY7" fmla="*/ 2158 h 189839"/>
                <a:gd name="connsiteX8" fmla="*/ 83593 w 146839"/>
                <a:gd name="connsiteY8" fmla="*/ 34572 h 189839"/>
                <a:gd name="connsiteX9" fmla="*/ 71651 w 146839"/>
                <a:gd name="connsiteY9" fmla="*/ 60161 h 189839"/>
                <a:gd name="connsiteX10" fmla="*/ 68239 w 146839"/>
                <a:gd name="connsiteY10" fmla="*/ 80633 h 189839"/>
                <a:gd name="connsiteX11" fmla="*/ 71651 w 146839"/>
                <a:gd name="connsiteY11" fmla="*/ 99399 h 189839"/>
                <a:gd name="connsiteX12" fmla="*/ 97241 w 146839"/>
                <a:gd name="connsiteY12" fmla="*/ 109634 h 189839"/>
                <a:gd name="connsiteX13" fmla="*/ 124536 w 146839"/>
                <a:gd name="connsiteY13" fmla="*/ 124988 h 189839"/>
                <a:gd name="connsiteX14" fmla="*/ 146714 w 146839"/>
                <a:gd name="connsiteY14" fmla="*/ 121576 h 189839"/>
                <a:gd name="connsiteX15" fmla="*/ 133066 w 146839"/>
                <a:gd name="connsiteY15" fmla="*/ 136930 h 189839"/>
                <a:gd name="connsiteX16" fmla="*/ 122830 w 146839"/>
                <a:gd name="connsiteY16" fmla="*/ 160814 h 189839"/>
                <a:gd name="connsiteX17" fmla="*/ 114301 w 146839"/>
                <a:gd name="connsiteY17" fmla="*/ 177873 h 189839"/>
                <a:gd name="connsiteX18" fmla="*/ 92123 w 146839"/>
                <a:gd name="connsiteY18" fmla="*/ 188109 h 189839"/>
                <a:gd name="connsiteX19" fmla="*/ 71651 w 146839"/>
                <a:gd name="connsiteY19" fmla="*/ 186403 h 189839"/>
                <a:gd name="connsiteX20" fmla="*/ 56298 w 146839"/>
                <a:gd name="connsiteY20" fmla="*/ 188109 h 189839"/>
                <a:gd name="connsiteX21" fmla="*/ 42650 w 146839"/>
                <a:gd name="connsiteY21" fmla="*/ 189815 h 189839"/>
                <a:gd name="connsiteX22" fmla="*/ 1 w 146839"/>
                <a:gd name="connsiteY22" fmla="*/ 157402 h 189839"/>
                <a:gd name="connsiteX0" fmla="*/ 1 w 146839"/>
                <a:gd name="connsiteY0" fmla="*/ 157402 h 189839"/>
                <a:gd name="connsiteX1" fmla="*/ 44356 w 146839"/>
                <a:gd name="connsiteY1" fmla="*/ 119870 h 189839"/>
                <a:gd name="connsiteX2" fmla="*/ 49474 w 146839"/>
                <a:gd name="connsiteY2" fmla="*/ 97693 h 189839"/>
                <a:gd name="connsiteX3" fmla="*/ 51180 w 146839"/>
                <a:gd name="connsiteY3" fmla="*/ 72103 h 189839"/>
                <a:gd name="connsiteX4" fmla="*/ 73357 w 146839"/>
                <a:gd name="connsiteY4" fmla="*/ 32866 h 189839"/>
                <a:gd name="connsiteX5" fmla="*/ 90417 w 146839"/>
                <a:gd name="connsiteY5" fmla="*/ 10688 h 189839"/>
                <a:gd name="connsiteX6" fmla="*/ 110889 w 146839"/>
                <a:gd name="connsiteY6" fmla="*/ 3864 h 189839"/>
                <a:gd name="connsiteX7" fmla="*/ 114301 w 146839"/>
                <a:gd name="connsiteY7" fmla="*/ 2158 h 189839"/>
                <a:gd name="connsiteX8" fmla="*/ 83593 w 146839"/>
                <a:gd name="connsiteY8" fmla="*/ 34572 h 189839"/>
                <a:gd name="connsiteX9" fmla="*/ 71651 w 146839"/>
                <a:gd name="connsiteY9" fmla="*/ 60161 h 189839"/>
                <a:gd name="connsiteX10" fmla="*/ 68239 w 146839"/>
                <a:gd name="connsiteY10" fmla="*/ 80633 h 189839"/>
                <a:gd name="connsiteX11" fmla="*/ 71651 w 146839"/>
                <a:gd name="connsiteY11" fmla="*/ 99399 h 189839"/>
                <a:gd name="connsiteX12" fmla="*/ 97241 w 146839"/>
                <a:gd name="connsiteY12" fmla="*/ 109634 h 189839"/>
                <a:gd name="connsiteX13" fmla="*/ 124536 w 146839"/>
                <a:gd name="connsiteY13" fmla="*/ 124988 h 189839"/>
                <a:gd name="connsiteX14" fmla="*/ 146714 w 146839"/>
                <a:gd name="connsiteY14" fmla="*/ 121576 h 189839"/>
                <a:gd name="connsiteX15" fmla="*/ 133066 w 146839"/>
                <a:gd name="connsiteY15" fmla="*/ 136930 h 189839"/>
                <a:gd name="connsiteX16" fmla="*/ 122830 w 146839"/>
                <a:gd name="connsiteY16" fmla="*/ 160814 h 189839"/>
                <a:gd name="connsiteX17" fmla="*/ 114301 w 146839"/>
                <a:gd name="connsiteY17" fmla="*/ 177873 h 189839"/>
                <a:gd name="connsiteX18" fmla="*/ 92123 w 146839"/>
                <a:gd name="connsiteY18" fmla="*/ 188109 h 189839"/>
                <a:gd name="connsiteX19" fmla="*/ 71651 w 146839"/>
                <a:gd name="connsiteY19" fmla="*/ 186403 h 189839"/>
                <a:gd name="connsiteX20" fmla="*/ 56298 w 146839"/>
                <a:gd name="connsiteY20" fmla="*/ 188109 h 189839"/>
                <a:gd name="connsiteX21" fmla="*/ 42650 w 146839"/>
                <a:gd name="connsiteY21" fmla="*/ 189815 h 189839"/>
                <a:gd name="connsiteX22" fmla="*/ 1 w 146839"/>
                <a:gd name="connsiteY22" fmla="*/ 157402 h 189839"/>
                <a:gd name="connsiteX0" fmla="*/ 1 w 146839"/>
                <a:gd name="connsiteY0" fmla="*/ 157402 h 189839"/>
                <a:gd name="connsiteX1" fmla="*/ 44356 w 146839"/>
                <a:gd name="connsiteY1" fmla="*/ 119870 h 189839"/>
                <a:gd name="connsiteX2" fmla="*/ 49474 w 146839"/>
                <a:gd name="connsiteY2" fmla="*/ 97693 h 189839"/>
                <a:gd name="connsiteX3" fmla="*/ 61415 w 146839"/>
                <a:gd name="connsiteY3" fmla="*/ 70397 h 189839"/>
                <a:gd name="connsiteX4" fmla="*/ 73357 w 146839"/>
                <a:gd name="connsiteY4" fmla="*/ 32866 h 189839"/>
                <a:gd name="connsiteX5" fmla="*/ 90417 w 146839"/>
                <a:gd name="connsiteY5" fmla="*/ 10688 h 189839"/>
                <a:gd name="connsiteX6" fmla="*/ 110889 w 146839"/>
                <a:gd name="connsiteY6" fmla="*/ 3864 h 189839"/>
                <a:gd name="connsiteX7" fmla="*/ 114301 w 146839"/>
                <a:gd name="connsiteY7" fmla="*/ 2158 h 189839"/>
                <a:gd name="connsiteX8" fmla="*/ 83593 w 146839"/>
                <a:gd name="connsiteY8" fmla="*/ 34572 h 189839"/>
                <a:gd name="connsiteX9" fmla="*/ 71651 w 146839"/>
                <a:gd name="connsiteY9" fmla="*/ 60161 h 189839"/>
                <a:gd name="connsiteX10" fmla="*/ 68239 w 146839"/>
                <a:gd name="connsiteY10" fmla="*/ 80633 h 189839"/>
                <a:gd name="connsiteX11" fmla="*/ 71651 w 146839"/>
                <a:gd name="connsiteY11" fmla="*/ 99399 h 189839"/>
                <a:gd name="connsiteX12" fmla="*/ 97241 w 146839"/>
                <a:gd name="connsiteY12" fmla="*/ 109634 h 189839"/>
                <a:gd name="connsiteX13" fmla="*/ 124536 w 146839"/>
                <a:gd name="connsiteY13" fmla="*/ 124988 h 189839"/>
                <a:gd name="connsiteX14" fmla="*/ 146714 w 146839"/>
                <a:gd name="connsiteY14" fmla="*/ 121576 h 189839"/>
                <a:gd name="connsiteX15" fmla="*/ 133066 w 146839"/>
                <a:gd name="connsiteY15" fmla="*/ 136930 h 189839"/>
                <a:gd name="connsiteX16" fmla="*/ 122830 w 146839"/>
                <a:gd name="connsiteY16" fmla="*/ 160814 h 189839"/>
                <a:gd name="connsiteX17" fmla="*/ 114301 w 146839"/>
                <a:gd name="connsiteY17" fmla="*/ 177873 h 189839"/>
                <a:gd name="connsiteX18" fmla="*/ 92123 w 146839"/>
                <a:gd name="connsiteY18" fmla="*/ 188109 h 189839"/>
                <a:gd name="connsiteX19" fmla="*/ 71651 w 146839"/>
                <a:gd name="connsiteY19" fmla="*/ 186403 h 189839"/>
                <a:gd name="connsiteX20" fmla="*/ 56298 w 146839"/>
                <a:gd name="connsiteY20" fmla="*/ 188109 h 189839"/>
                <a:gd name="connsiteX21" fmla="*/ 42650 w 146839"/>
                <a:gd name="connsiteY21" fmla="*/ 189815 h 189839"/>
                <a:gd name="connsiteX22" fmla="*/ 1 w 146839"/>
                <a:gd name="connsiteY22" fmla="*/ 157402 h 189839"/>
                <a:gd name="connsiteX0" fmla="*/ 1 w 146839"/>
                <a:gd name="connsiteY0" fmla="*/ 154841 h 187278"/>
                <a:gd name="connsiteX1" fmla="*/ 44356 w 146839"/>
                <a:gd name="connsiteY1" fmla="*/ 117309 h 187278"/>
                <a:gd name="connsiteX2" fmla="*/ 49474 w 146839"/>
                <a:gd name="connsiteY2" fmla="*/ 95132 h 187278"/>
                <a:gd name="connsiteX3" fmla="*/ 61415 w 146839"/>
                <a:gd name="connsiteY3" fmla="*/ 67836 h 187278"/>
                <a:gd name="connsiteX4" fmla="*/ 73357 w 146839"/>
                <a:gd name="connsiteY4" fmla="*/ 30305 h 187278"/>
                <a:gd name="connsiteX5" fmla="*/ 90417 w 146839"/>
                <a:gd name="connsiteY5" fmla="*/ 8127 h 187278"/>
                <a:gd name="connsiteX6" fmla="*/ 110889 w 146839"/>
                <a:gd name="connsiteY6" fmla="*/ 1303 h 187278"/>
                <a:gd name="connsiteX7" fmla="*/ 83593 w 146839"/>
                <a:gd name="connsiteY7" fmla="*/ 32011 h 187278"/>
                <a:gd name="connsiteX8" fmla="*/ 71651 w 146839"/>
                <a:gd name="connsiteY8" fmla="*/ 57600 h 187278"/>
                <a:gd name="connsiteX9" fmla="*/ 68239 w 146839"/>
                <a:gd name="connsiteY9" fmla="*/ 78072 h 187278"/>
                <a:gd name="connsiteX10" fmla="*/ 71651 w 146839"/>
                <a:gd name="connsiteY10" fmla="*/ 96838 h 187278"/>
                <a:gd name="connsiteX11" fmla="*/ 97241 w 146839"/>
                <a:gd name="connsiteY11" fmla="*/ 107073 h 187278"/>
                <a:gd name="connsiteX12" fmla="*/ 124536 w 146839"/>
                <a:gd name="connsiteY12" fmla="*/ 122427 h 187278"/>
                <a:gd name="connsiteX13" fmla="*/ 146714 w 146839"/>
                <a:gd name="connsiteY13" fmla="*/ 119015 h 187278"/>
                <a:gd name="connsiteX14" fmla="*/ 133066 w 146839"/>
                <a:gd name="connsiteY14" fmla="*/ 134369 h 187278"/>
                <a:gd name="connsiteX15" fmla="*/ 122830 w 146839"/>
                <a:gd name="connsiteY15" fmla="*/ 158253 h 187278"/>
                <a:gd name="connsiteX16" fmla="*/ 114301 w 146839"/>
                <a:gd name="connsiteY16" fmla="*/ 175312 h 187278"/>
                <a:gd name="connsiteX17" fmla="*/ 92123 w 146839"/>
                <a:gd name="connsiteY17" fmla="*/ 185548 h 187278"/>
                <a:gd name="connsiteX18" fmla="*/ 71651 w 146839"/>
                <a:gd name="connsiteY18" fmla="*/ 183842 h 187278"/>
                <a:gd name="connsiteX19" fmla="*/ 56298 w 146839"/>
                <a:gd name="connsiteY19" fmla="*/ 185548 h 187278"/>
                <a:gd name="connsiteX20" fmla="*/ 42650 w 146839"/>
                <a:gd name="connsiteY20" fmla="*/ 187254 h 187278"/>
                <a:gd name="connsiteX21" fmla="*/ 1 w 146839"/>
                <a:gd name="connsiteY21" fmla="*/ 154841 h 187278"/>
                <a:gd name="connsiteX0" fmla="*/ 1 w 146839"/>
                <a:gd name="connsiteY0" fmla="*/ 146719 h 179156"/>
                <a:gd name="connsiteX1" fmla="*/ 44356 w 146839"/>
                <a:gd name="connsiteY1" fmla="*/ 109187 h 179156"/>
                <a:gd name="connsiteX2" fmla="*/ 49474 w 146839"/>
                <a:gd name="connsiteY2" fmla="*/ 87010 h 179156"/>
                <a:gd name="connsiteX3" fmla="*/ 61415 w 146839"/>
                <a:gd name="connsiteY3" fmla="*/ 59714 h 179156"/>
                <a:gd name="connsiteX4" fmla="*/ 73357 w 146839"/>
                <a:gd name="connsiteY4" fmla="*/ 22183 h 179156"/>
                <a:gd name="connsiteX5" fmla="*/ 90417 w 146839"/>
                <a:gd name="connsiteY5" fmla="*/ 5 h 179156"/>
                <a:gd name="connsiteX6" fmla="*/ 83593 w 146839"/>
                <a:gd name="connsiteY6" fmla="*/ 23889 h 179156"/>
                <a:gd name="connsiteX7" fmla="*/ 71651 w 146839"/>
                <a:gd name="connsiteY7" fmla="*/ 49478 h 179156"/>
                <a:gd name="connsiteX8" fmla="*/ 68239 w 146839"/>
                <a:gd name="connsiteY8" fmla="*/ 69950 h 179156"/>
                <a:gd name="connsiteX9" fmla="*/ 71651 w 146839"/>
                <a:gd name="connsiteY9" fmla="*/ 88716 h 179156"/>
                <a:gd name="connsiteX10" fmla="*/ 97241 w 146839"/>
                <a:gd name="connsiteY10" fmla="*/ 98951 h 179156"/>
                <a:gd name="connsiteX11" fmla="*/ 124536 w 146839"/>
                <a:gd name="connsiteY11" fmla="*/ 114305 h 179156"/>
                <a:gd name="connsiteX12" fmla="*/ 146714 w 146839"/>
                <a:gd name="connsiteY12" fmla="*/ 110893 h 179156"/>
                <a:gd name="connsiteX13" fmla="*/ 133066 w 146839"/>
                <a:gd name="connsiteY13" fmla="*/ 126247 h 179156"/>
                <a:gd name="connsiteX14" fmla="*/ 122830 w 146839"/>
                <a:gd name="connsiteY14" fmla="*/ 150131 h 179156"/>
                <a:gd name="connsiteX15" fmla="*/ 114301 w 146839"/>
                <a:gd name="connsiteY15" fmla="*/ 167190 h 179156"/>
                <a:gd name="connsiteX16" fmla="*/ 92123 w 146839"/>
                <a:gd name="connsiteY16" fmla="*/ 177426 h 179156"/>
                <a:gd name="connsiteX17" fmla="*/ 71651 w 146839"/>
                <a:gd name="connsiteY17" fmla="*/ 175720 h 179156"/>
                <a:gd name="connsiteX18" fmla="*/ 56298 w 146839"/>
                <a:gd name="connsiteY18" fmla="*/ 177426 h 179156"/>
                <a:gd name="connsiteX19" fmla="*/ 42650 w 146839"/>
                <a:gd name="connsiteY19" fmla="*/ 179132 h 179156"/>
                <a:gd name="connsiteX20" fmla="*/ 1 w 146839"/>
                <a:gd name="connsiteY20" fmla="*/ 146719 h 179156"/>
                <a:gd name="connsiteX0" fmla="*/ 1 w 146839"/>
                <a:gd name="connsiteY0" fmla="*/ 127826 h 160263"/>
                <a:gd name="connsiteX1" fmla="*/ 44356 w 146839"/>
                <a:gd name="connsiteY1" fmla="*/ 90294 h 160263"/>
                <a:gd name="connsiteX2" fmla="*/ 49474 w 146839"/>
                <a:gd name="connsiteY2" fmla="*/ 68117 h 160263"/>
                <a:gd name="connsiteX3" fmla="*/ 61415 w 146839"/>
                <a:gd name="connsiteY3" fmla="*/ 40821 h 160263"/>
                <a:gd name="connsiteX4" fmla="*/ 73357 w 146839"/>
                <a:gd name="connsiteY4" fmla="*/ 3290 h 160263"/>
                <a:gd name="connsiteX5" fmla="*/ 83593 w 146839"/>
                <a:gd name="connsiteY5" fmla="*/ 4996 h 160263"/>
                <a:gd name="connsiteX6" fmla="*/ 71651 w 146839"/>
                <a:gd name="connsiteY6" fmla="*/ 30585 h 160263"/>
                <a:gd name="connsiteX7" fmla="*/ 68239 w 146839"/>
                <a:gd name="connsiteY7" fmla="*/ 51057 h 160263"/>
                <a:gd name="connsiteX8" fmla="*/ 71651 w 146839"/>
                <a:gd name="connsiteY8" fmla="*/ 69823 h 160263"/>
                <a:gd name="connsiteX9" fmla="*/ 97241 w 146839"/>
                <a:gd name="connsiteY9" fmla="*/ 80058 h 160263"/>
                <a:gd name="connsiteX10" fmla="*/ 124536 w 146839"/>
                <a:gd name="connsiteY10" fmla="*/ 95412 h 160263"/>
                <a:gd name="connsiteX11" fmla="*/ 146714 w 146839"/>
                <a:gd name="connsiteY11" fmla="*/ 92000 h 160263"/>
                <a:gd name="connsiteX12" fmla="*/ 133066 w 146839"/>
                <a:gd name="connsiteY12" fmla="*/ 107354 h 160263"/>
                <a:gd name="connsiteX13" fmla="*/ 122830 w 146839"/>
                <a:gd name="connsiteY13" fmla="*/ 131238 h 160263"/>
                <a:gd name="connsiteX14" fmla="*/ 114301 w 146839"/>
                <a:gd name="connsiteY14" fmla="*/ 148297 h 160263"/>
                <a:gd name="connsiteX15" fmla="*/ 92123 w 146839"/>
                <a:gd name="connsiteY15" fmla="*/ 158533 h 160263"/>
                <a:gd name="connsiteX16" fmla="*/ 71651 w 146839"/>
                <a:gd name="connsiteY16" fmla="*/ 156827 h 160263"/>
                <a:gd name="connsiteX17" fmla="*/ 56298 w 146839"/>
                <a:gd name="connsiteY17" fmla="*/ 158533 h 160263"/>
                <a:gd name="connsiteX18" fmla="*/ 42650 w 146839"/>
                <a:gd name="connsiteY18" fmla="*/ 160239 h 160263"/>
                <a:gd name="connsiteX19" fmla="*/ 1 w 146839"/>
                <a:gd name="connsiteY19" fmla="*/ 127826 h 160263"/>
                <a:gd name="connsiteX0" fmla="*/ 1 w 146839"/>
                <a:gd name="connsiteY0" fmla="*/ 124634 h 157071"/>
                <a:gd name="connsiteX1" fmla="*/ 44356 w 146839"/>
                <a:gd name="connsiteY1" fmla="*/ 87102 h 157071"/>
                <a:gd name="connsiteX2" fmla="*/ 49474 w 146839"/>
                <a:gd name="connsiteY2" fmla="*/ 64925 h 157071"/>
                <a:gd name="connsiteX3" fmla="*/ 61415 w 146839"/>
                <a:gd name="connsiteY3" fmla="*/ 37629 h 157071"/>
                <a:gd name="connsiteX4" fmla="*/ 73357 w 146839"/>
                <a:gd name="connsiteY4" fmla="*/ 98 h 157071"/>
                <a:gd name="connsiteX5" fmla="*/ 71651 w 146839"/>
                <a:gd name="connsiteY5" fmla="*/ 27393 h 157071"/>
                <a:gd name="connsiteX6" fmla="*/ 68239 w 146839"/>
                <a:gd name="connsiteY6" fmla="*/ 47865 h 157071"/>
                <a:gd name="connsiteX7" fmla="*/ 71651 w 146839"/>
                <a:gd name="connsiteY7" fmla="*/ 66631 h 157071"/>
                <a:gd name="connsiteX8" fmla="*/ 97241 w 146839"/>
                <a:gd name="connsiteY8" fmla="*/ 76866 h 157071"/>
                <a:gd name="connsiteX9" fmla="*/ 124536 w 146839"/>
                <a:gd name="connsiteY9" fmla="*/ 92220 h 157071"/>
                <a:gd name="connsiteX10" fmla="*/ 146714 w 146839"/>
                <a:gd name="connsiteY10" fmla="*/ 88808 h 157071"/>
                <a:gd name="connsiteX11" fmla="*/ 133066 w 146839"/>
                <a:gd name="connsiteY11" fmla="*/ 104162 h 157071"/>
                <a:gd name="connsiteX12" fmla="*/ 122830 w 146839"/>
                <a:gd name="connsiteY12" fmla="*/ 128046 h 157071"/>
                <a:gd name="connsiteX13" fmla="*/ 114301 w 146839"/>
                <a:gd name="connsiteY13" fmla="*/ 145105 h 157071"/>
                <a:gd name="connsiteX14" fmla="*/ 92123 w 146839"/>
                <a:gd name="connsiteY14" fmla="*/ 155341 h 157071"/>
                <a:gd name="connsiteX15" fmla="*/ 71651 w 146839"/>
                <a:gd name="connsiteY15" fmla="*/ 153635 h 157071"/>
                <a:gd name="connsiteX16" fmla="*/ 56298 w 146839"/>
                <a:gd name="connsiteY16" fmla="*/ 155341 h 157071"/>
                <a:gd name="connsiteX17" fmla="*/ 42650 w 146839"/>
                <a:gd name="connsiteY17" fmla="*/ 157047 h 157071"/>
                <a:gd name="connsiteX18" fmla="*/ 1 w 146839"/>
                <a:gd name="connsiteY18" fmla="*/ 124634 h 157071"/>
                <a:gd name="connsiteX0" fmla="*/ 1 w 146839"/>
                <a:gd name="connsiteY0" fmla="*/ 124610 h 157047"/>
                <a:gd name="connsiteX1" fmla="*/ 44356 w 146839"/>
                <a:gd name="connsiteY1" fmla="*/ 87078 h 157047"/>
                <a:gd name="connsiteX2" fmla="*/ 49474 w 146839"/>
                <a:gd name="connsiteY2" fmla="*/ 64901 h 157047"/>
                <a:gd name="connsiteX3" fmla="*/ 61415 w 146839"/>
                <a:gd name="connsiteY3" fmla="*/ 37605 h 157047"/>
                <a:gd name="connsiteX4" fmla="*/ 73357 w 146839"/>
                <a:gd name="connsiteY4" fmla="*/ 74 h 157047"/>
                <a:gd name="connsiteX5" fmla="*/ 68239 w 146839"/>
                <a:gd name="connsiteY5" fmla="*/ 47841 h 157047"/>
                <a:gd name="connsiteX6" fmla="*/ 71651 w 146839"/>
                <a:gd name="connsiteY6" fmla="*/ 66607 h 157047"/>
                <a:gd name="connsiteX7" fmla="*/ 97241 w 146839"/>
                <a:gd name="connsiteY7" fmla="*/ 76842 h 157047"/>
                <a:gd name="connsiteX8" fmla="*/ 124536 w 146839"/>
                <a:gd name="connsiteY8" fmla="*/ 92196 h 157047"/>
                <a:gd name="connsiteX9" fmla="*/ 146714 w 146839"/>
                <a:gd name="connsiteY9" fmla="*/ 88784 h 157047"/>
                <a:gd name="connsiteX10" fmla="*/ 133066 w 146839"/>
                <a:gd name="connsiteY10" fmla="*/ 104138 h 157047"/>
                <a:gd name="connsiteX11" fmla="*/ 122830 w 146839"/>
                <a:gd name="connsiteY11" fmla="*/ 128022 h 157047"/>
                <a:gd name="connsiteX12" fmla="*/ 114301 w 146839"/>
                <a:gd name="connsiteY12" fmla="*/ 145081 h 157047"/>
                <a:gd name="connsiteX13" fmla="*/ 92123 w 146839"/>
                <a:gd name="connsiteY13" fmla="*/ 155317 h 157047"/>
                <a:gd name="connsiteX14" fmla="*/ 71651 w 146839"/>
                <a:gd name="connsiteY14" fmla="*/ 153611 h 157047"/>
                <a:gd name="connsiteX15" fmla="*/ 56298 w 146839"/>
                <a:gd name="connsiteY15" fmla="*/ 155317 h 157047"/>
                <a:gd name="connsiteX16" fmla="*/ 42650 w 146839"/>
                <a:gd name="connsiteY16" fmla="*/ 157023 h 157047"/>
                <a:gd name="connsiteX17" fmla="*/ 1 w 146839"/>
                <a:gd name="connsiteY17" fmla="*/ 124610 h 157047"/>
                <a:gd name="connsiteX0" fmla="*/ 795 w 147633"/>
                <a:gd name="connsiteY0" fmla="*/ 124610 h 157045"/>
                <a:gd name="connsiteX1" fmla="*/ 17854 w 147633"/>
                <a:gd name="connsiteY1" fmla="*/ 99020 h 157045"/>
                <a:gd name="connsiteX2" fmla="*/ 45150 w 147633"/>
                <a:gd name="connsiteY2" fmla="*/ 87078 h 157045"/>
                <a:gd name="connsiteX3" fmla="*/ 50268 w 147633"/>
                <a:gd name="connsiteY3" fmla="*/ 64901 h 157045"/>
                <a:gd name="connsiteX4" fmla="*/ 62209 w 147633"/>
                <a:gd name="connsiteY4" fmla="*/ 37605 h 157045"/>
                <a:gd name="connsiteX5" fmla="*/ 74151 w 147633"/>
                <a:gd name="connsiteY5" fmla="*/ 74 h 157045"/>
                <a:gd name="connsiteX6" fmla="*/ 69033 w 147633"/>
                <a:gd name="connsiteY6" fmla="*/ 47841 h 157045"/>
                <a:gd name="connsiteX7" fmla="*/ 72445 w 147633"/>
                <a:gd name="connsiteY7" fmla="*/ 66607 h 157045"/>
                <a:gd name="connsiteX8" fmla="*/ 98035 w 147633"/>
                <a:gd name="connsiteY8" fmla="*/ 76842 h 157045"/>
                <a:gd name="connsiteX9" fmla="*/ 125330 w 147633"/>
                <a:gd name="connsiteY9" fmla="*/ 92196 h 157045"/>
                <a:gd name="connsiteX10" fmla="*/ 147508 w 147633"/>
                <a:gd name="connsiteY10" fmla="*/ 88784 h 157045"/>
                <a:gd name="connsiteX11" fmla="*/ 133860 w 147633"/>
                <a:gd name="connsiteY11" fmla="*/ 104138 h 157045"/>
                <a:gd name="connsiteX12" fmla="*/ 123624 w 147633"/>
                <a:gd name="connsiteY12" fmla="*/ 128022 h 157045"/>
                <a:gd name="connsiteX13" fmla="*/ 115095 w 147633"/>
                <a:gd name="connsiteY13" fmla="*/ 145081 h 157045"/>
                <a:gd name="connsiteX14" fmla="*/ 92917 w 147633"/>
                <a:gd name="connsiteY14" fmla="*/ 155317 h 157045"/>
                <a:gd name="connsiteX15" fmla="*/ 72445 w 147633"/>
                <a:gd name="connsiteY15" fmla="*/ 153611 h 157045"/>
                <a:gd name="connsiteX16" fmla="*/ 57092 w 147633"/>
                <a:gd name="connsiteY16" fmla="*/ 155317 h 157045"/>
                <a:gd name="connsiteX17" fmla="*/ 43444 w 147633"/>
                <a:gd name="connsiteY17" fmla="*/ 157023 h 157045"/>
                <a:gd name="connsiteX18" fmla="*/ 795 w 147633"/>
                <a:gd name="connsiteY18" fmla="*/ 124610 h 157045"/>
                <a:gd name="connsiteX0" fmla="*/ 795 w 147633"/>
                <a:gd name="connsiteY0" fmla="*/ 124610 h 160435"/>
                <a:gd name="connsiteX1" fmla="*/ 17854 w 147633"/>
                <a:gd name="connsiteY1" fmla="*/ 99020 h 160435"/>
                <a:gd name="connsiteX2" fmla="*/ 45150 w 147633"/>
                <a:gd name="connsiteY2" fmla="*/ 87078 h 160435"/>
                <a:gd name="connsiteX3" fmla="*/ 50268 w 147633"/>
                <a:gd name="connsiteY3" fmla="*/ 64901 h 160435"/>
                <a:gd name="connsiteX4" fmla="*/ 62209 w 147633"/>
                <a:gd name="connsiteY4" fmla="*/ 37605 h 160435"/>
                <a:gd name="connsiteX5" fmla="*/ 74151 w 147633"/>
                <a:gd name="connsiteY5" fmla="*/ 74 h 160435"/>
                <a:gd name="connsiteX6" fmla="*/ 69033 w 147633"/>
                <a:gd name="connsiteY6" fmla="*/ 47841 h 160435"/>
                <a:gd name="connsiteX7" fmla="*/ 72445 w 147633"/>
                <a:gd name="connsiteY7" fmla="*/ 66607 h 160435"/>
                <a:gd name="connsiteX8" fmla="*/ 98035 w 147633"/>
                <a:gd name="connsiteY8" fmla="*/ 76842 h 160435"/>
                <a:gd name="connsiteX9" fmla="*/ 125330 w 147633"/>
                <a:gd name="connsiteY9" fmla="*/ 92196 h 160435"/>
                <a:gd name="connsiteX10" fmla="*/ 147508 w 147633"/>
                <a:gd name="connsiteY10" fmla="*/ 88784 h 160435"/>
                <a:gd name="connsiteX11" fmla="*/ 133860 w 147633"/>
                <a:gd name="connsiteY11" fmla="*/ 104138 h 160435"/>
                <a:gd name="connsiteX12" fmla="*/ 123624 w 147633"/>
                <a:gd name="connsiteY12" fmla="*/ 128022 h 160435"/>
                <a:gd name="connsiteX13" fmla="*/ 115095 w 147633"/>
                <a:gd name="connsiteY13" fmla="*/ 145081 h 160435"/>
                <a:gd name="connsiteX14" fmla="*/ 92917 w 147633"/>
                <a:gd name="connsiteY14" fmla="*/ 155317 h 160435"/>
                <a:gd name="connsiteX15" fmla="*/ 70739 w 147633"/>
                <a:gd name="connsiteY15" fmla="*/ 160435 h 160435"/>
                <a:gd name="connsiteX16" fmla="*/ 57092 w 147633"/>
                <a:gd name="connsiteY16" fmla="*/ 155317 h 160435"/>
                <a:gd name="connsiteX17" fmla="*/ 43444 w 147633"/>
                <a:gd name="connsiteY17" fmla="*/ 157023 h 160435"/>
                <a:gd name="connsiteX18" fmla="*/ 795 w 147633"/>
                <a:gd name="connsiteY18" fmla="*/ 124610 h 160435"/>
                <a:gd name="connsiteX0" fmla="*/ 795 w 147633"/>
                <a:gd name="connsiteY0" fmla="*/ 124610 h 160435"/>
                <a:gd name="connsiteX1" fmla="*/ 17854 w 147633"/>
                <a:gd name="connsiteY1" fmla="*/ 99020 h 160435"/>
                <a:gd name="connsiteX2" fmla="*/ 43444 w 147633"/>
                <a:gd name="connsiteY2" fmla="*/ 80254 h 160435"/>
                <a:gd name="connsiteX3" fmla="*/ 50268 w 147633"/>
                <a:gd name="connsiteY3" fmla="*/ 64901 h 160435"/>
                <a:gd name="connsiteX4" fmla="*/ 62209 w 147633"/>
                <a:gd name="connsiteY4" fmla="*/ 37605 h 160435"/>
                <a:gd name="connsiteX5" fmla="*/ 74151 w 147633"/>
                <a:gd name="connsiteY5" fmla="*/ 74 h 160435"/>
                <a:gd name="connsiteX6" fmla="*/ 69033 w 147633"/>
                <a:gd name="connsiteY6" fmla="*/ 47841 h 160435"/>
                <a:gd name="connsiteX7" fmla="*/ 72445 w 147633"/>
                <a:gd name="connsiteY7" fmla="*/ 66607 h 160435"/>
                <a:gd name="connsiteX8" fmla="*/ 98035 w 147633"/>
                <a:gd name="connsiteY8" fmla="*/ 76842 h 160435"/>
                <a:gd name="connsiteX9" fmla="*/ 125330 w 147633"/>
                <a:gd name="connsiteY9" fmla="*/ 92196 h 160435"/>
                <a:gd name="connsiteX10" fmla="*/ 147508 w 147633"/>
                <a:gd name="connsiteY10" fmla="*/ 88784 h 160435"/>
                <a:gd name="connsiteX11" fmla="*/ 133860 w 147633"/>
                <a:gd name="connsiteY11" fmla="*/ 104138 h 160435"/>
                <a:gd name="connsiteX12" fmla="*/ 123624 w 147633"/>
                <a:gd name="connsiteY12" fmla="*/ 128022 h 160435"/>
                <a:gd name="connsiteX13" fmla="*/ 115095 w 147633"/>
                <a:gd name="connsiteY13" fmla="*/ 145081 h 160435"/>
                <a:gd name="connsiteX14" fmla="*/ 92917 w 147633"/>
                <a:gd name="connsiteY14" fmla="*/ 155317 h 160435"/>
                <a:gd name="connsiteX15" fmla="*/ 70739 w 147633"/>
                <a:gd name="connsiteY15" fmla="*/ 160435 h 160435"/>
                <a:gd name="connsiteX16" fmla="*/ 57092 w 147633"/>
                <a:gd name="connsiteY16" fmla="*/ 155317 h 160435"/>
                <a:gd name="connsiteX17" fmla="*/ 43444 w 147633"/>
                <a:gd name="connsiteY17" fmla="*/ 157023 h 160435"/>
                <a:gd name="connsiteX18" fmla="*/ 795 w 147633"/>
                <a:gd name="connsiteY18" fmla="*/ 124610 h 160435"/>
                <a:gd name="connsiteX0" fmla="*/ 795 w 147633"/>
                <a:gd name="connsiteY0" fmla="*/ 124610 h 161095"/>
                <a:gd name="connsiteX1" fmla="*/ 17854 w 147633"/>
                <a:gd name="connsiteY1" fmla="*/ 99020 h 161095"/>
                <a:gd name="connsiteX2" fmla="*/ 43444 w 147633"/>
                <a:gd name="connsiteY2" fmla="*/ 80254 h 161095"/>
                <a:gd name="connsiteX3" fmla="*/ 50268 w 147633"/>
                <a:gd name="connsiteY3" fmla="*/ 64901 h 161095"/>
                <a:gd name="connsiteX4" fmla="*/ 62209 w 147633"/>
                <a:gd name="connsiteY4" fmla="*/ 37605 h 161095"/>
                <a:gd name="connsiteX5" fmla="*/ 74151 w 147633"/>
                <a:gd name="connsiteY5" fmla="*/ 74 h 161095"/>
                <a:gd name="connsiteX6" fmla="*/ 69033 w 147633"/>
                <a:gd name="connsiteY6" fmla="*/ 47841 h 161095"/>
                <a:gd name="connsiteX7" fmla="*/ 72445 w 147633"/>
                <a:gd name="connsiteY7" fmla="*/ 66607 h 161095"/>
                <a:gd name="connsiteX8" fmla="*/ 98035 w 147633"/>
                <a:gd name="connsiteY8" fmla="*/ 76842 h 161095"/>
                <a:gd name="connsiteX9" fmla="*/ 125330 w 147633"/>
                <a:gd name="connsiteY9" fmla="*/ 92196 h 161095"/>
                <a:gd name="connsiteX10" fmla="*/ 147508 w 147633"/>
                <a:gd name="connsiteY10" fmla="*/ 88784 h 161095"/>
                <a:gd name="connsiteX11" fmla="*/ 133860 w 147633"/>
                <a:gd name="connsiteY11" fmla="*/ 104138 h 161095"/>
                <a:gd name="connsiteX12" fmla="*/ 123624 w 147633"/>
                <a:gd name="connsiteY12" fmla="*/ 128022 h 161095"/>
                <a:gd name="connsiteX13" fmla="*/ 115095 w 147633"/>
                <a:gd name="connsiteY13" fmla="*/ 145081 h 161095"/>
                <a:gd name="connsiteX14" fmla="*/ 92917 w 147633"/>
                <a:gd name="connsiteY14" fmla="*/ 155317 h 161095"/>
                <a:gd name="connsiteX15" fmla="*/ 70739 w 147633"/>
                <a:gd name="connsiteY15" fmla="*/ 160435 h 161095"/>
                <a:gd name="connsiteX16" fmla="*/ 43444 w 147633"/>
                <a:gd name="connsiteY16" fmla="*/ 157023 h 161095"/>
                <a:gd name="connsiteX17" fmla="*/ 795 w 147633"/>
                <a:gd name="connsiteY17" fmla="*/ 124610 h 161095"/>
                <a:gd name="connsiteX0" fmla="*/ 795 w 147633"/>
                <a:gd name="connsiteY0" fmla="*/ 124610 h 161095"/>
                <a:gd name="connsiteX1" fmla="*/ 17854 w 147633"/>
                <a:gd name="connsiteY1" fmla="*/ 99020 h 161095"/>
                <a:gd name="connsiteX2" fmla="*/ 43444 w 147633"/>
                <a:gd name="connsiteY2" fmla="*/ 80254 h 161095"/>
                <a:gd name="connsiteX3" fmla="*/ 50268 w 147633"/>
                <a:gd name="connsiteY3" fmla="*/ 64901 h 161095"/>
                <a:gd name="connsiteX4" fmla="*/ 62209 w 147633"/>
                <a:gd name="connsiteY4" fmla="*/ 37605 h 161095"/>
                <a:gd name="connsiteX5" fmla="*/ 74151 w 147633"/>
                <a:gd name="connsiteY5" fmla="*/ 74 h 161095"/>
                <a:gd name="connsiteX6" fmla="*/ 69033 w 147633"/>
                <a:gd name="connsiteY6" fmla="*/ 47841 h 161095"/>
                <a:gd name="connsiteX7" fmla="*/ 72445 w 147633"/>
                <a:gd name="connsiteY7" fmla="*/ 66607 h 161095"/>
                <a:gd name="connsiteX8" fmla="*/ 98035 w 147633"/>
                <a:gd name="connsiteY8" fmla="*/ 76842 h 161095"/>
                <a:gd name="connsiteX9" fmla="*/ 125330 w 147633"/>
                <a:gd name="connsiteY9" fmla="*/ 92196 h 161095"/>
                <a:gd name="connsiteX10" fmla="*/ 147508 w 147633"/>
                <a:gd name="connsiteY10" fmla="*/ 88784 h 161095"/>
                <a:gd name="connsiteX11" fmla="*/ 133860 w 147633"/>
                <a:gd name="connsiteY11" fmla="*/ 104138 h 161095"/>
                <a:gd name="connsiteX12" fmla="*/ 123624 w 147633"/>
                <a:gd name="connsiteY12" fmla="*/ 128022 h 161095"/>
                <a:gd name="connsiteX13" fmla="*/ 92917 w 147633"/>
                <a:gd name="connsiteY13" fmla="*/ 155317 h 161095"/>
                <a:gd name="connsiteX14" fmla="*/ 70739 w 147633"/>
                <a:gd name="connsiteY14" fmla="*/ 160435 h 161095"/>
                <a:gd name="connsiteX15" fmla="*/ 43444 w 147633"/>
                <a:gd name="connsiteY15" fmla="*/ 157023 h 161095"/>
                <a:gd name="connsiteX16" fmla="*/ 795 w 147633"/>
                <a:gd name="connsiteY16" fmla="*/ 124610 h 161095"/>
                <a:gd name="connsiteX0" fmla="*/ 795 w 147633"/>
                <a:gd name="connsiteY0" fmla="*/ 124610 h 160867"/>
                <a:gd name="connsiteX1" fmla="*/ 17854 w 147633"/>
                <a:gd name="connsiteY1" fmla="*/ 99020 h 160867"/>
                <a:gd name="connsiteX2" fmla="*/ 43444 w 147633"/>
                <a:gd name="connsiteY2" fmla="*/ 80254 h 160867"/>
                <a:gd name="connsiteX3" fmla="*/ 50268 w 147633"/>
                <a:gd name="connsiteY3" fmla="*/ 64901 h 160867"/>
                <a:gd name="connsiteX4" fmla="*/ 62209 w 147633"/>
                <a:gd name="connsiteY4" fmla="*/ 37605 h 160867"/>
                <a:gd name="connsiteX5" fmla="*/ 74151 w 147633"/>
                <a:gd name="connsiteY5" fmla="*/ 74 h 160867"/>
                <a:gd name="connsiteX6" fmla="*/ 69033 w 147633"/>
                <a:gd name="connsiteY6" fmla="*/ 47841 h 160867"/>
                <a:gd name="connsiteX7" fmla="*/ 72445 w 147633"/>
                <a:gd name="connsiteY7" fmla="*/ 66607 h 160867"/>
                <a:gd name="connsiteX8" fmla="*/ 98035 w 147633"/>
                <a:gd name="connsiteY8" fmla="*/ 76842 h 160867"/>
                <a:gd name="connsiteX9" fmla="*/ 125330 w 147633"/>
                <a:gd name="connsiteY9" fmla="*/ 92196 h 160867"/>
                <a:gd name="connsiteX10" fmla="*/ 147508 w 147633"/>
                <a:gd name="connsiteY10" fmla="*/ 88784 h 160867"/>
                <a:gd name="connsiteX11" fmla="*/ 133860 w 147633"/>
                <a:gd name="connsiteY11" fmla="*/ 104138 h 160867"/>
                <a:gd name="connsiteX12" fmla="*/ 123624 w 147633"/>
                <a:gd name="connsiteY12" fmla="*/ 128022 h 160867"/>
                <a:gd name="connsiteX13" fmla="*/ 108271 w 147633"/>
                <a:gd name="connsiteY13" fmla="*/ 158729 h 160867"/>
                <a:gd name="connsiteX14" fmla="*/ 70739 w 147633"/>
                <a:gd name="connsiteY14" fmla="*/ 160435 h 160867"/>
                <a:gd name="connsiteX15" fmla="*/ 43444 w 147633"/>
                <a:gd name="connsiteY15" fmla="*/ 157023 h 160867"/>
                <a:gd name="connsiteX16" fmla="*/ 795 w 147633"/>
                <a:gd name="connsiteY16" fmla="*/ 124610 h 160867"/>
                <a:gd name="connsiteX0" fmla="*/ 795 w 147633"/>
                <a:gd name="connsiteY0" fmla="*/ 124610 h 161212"/>
                <a:gd name="connsiteX1" fmla="*/ 17854 w 147633"/>
                <a:gd name="connsiteY1" fmla="*/ 99020 h 161212"/>
                <a:gd name="connsiteX2" fmla="*/ 43444 w 147633"/>
                <a:gd name="connsiteY2" fmla="*/ 80254 h 161212"/>
                <a:gd name="connsiteX3" fmla="*/ 50268 w 147633"/>
                <a:gd name="connsiteY3" fmla="*/ 64901 h 161212"/>
                <a:gd name="connsiteX4" fmla="*/ 62209 w 147633"/>
                <a:gd name="connsiteY4" fmla="*/ 37605 h 161212"/>
                <a:gd name="connsiteX5" fmla="*/ 74151 w 147633"/>
                <a:gd name="connsiteY5" fmla="*/ 74 h 161212"/>
                <a:gd name="connsiteX6" fmla="*/ 69033 w 147633"/>
                <a:gd name="connsiteY6" fmla="*/ 47841 h 161212"/>
                <a:gd name="connsiteX7" fmla="*/ 72445 w 147633"/>
                <a:gd name="connsiteY7" fmla="*/ 66607 h 161212"/>
                <a:gd name="connsiteX8" fmla="*/ 98035 w 147633"/>
                <a:gd name="connsiteY8" fmla="*/ 76842 h 161212"/>
                <a:gd name="connsiteX9" fmla="*/ 125330 w 147633"/>
                <a:gd name="connsiteY9" fmla="*/ 92196 h 161212"/>
                <a:gd name="connsiteX10" fmla="*/ 147508 w 147633"/>
                <a:gd name="connsiteY10" fmla="*/ 88784 h 161212"/>
                <a:gd name="connsiteX11" fmla="*/ 133860 w 147633"/>
                <a:gd name="connsiteY11" fmla="*/ 104138 h 161212"/>
                <a:gd name="connsiteX12" fmla="*/ 123624 w 147633"/>
                <a:gd name="connsiteY12" fmla="*/ 128022 h 161212"/>
                <a:gd name="connsiteX13" fmla="*/ 109977 w 147633"/>
                <a:gd name="connsiteY13" fmla="*/ 153611 h 161212"/>
                <a:gd name="connsiteX14" fmla="*/ 70739 w 147633"/>
                <a:gd name="connsiteY14" fmla="*/ 160435 h 161212"/>
                <a:gd name="connsiteX15" fmla="*/ 43444 w 147633"/>
                <a:gd name="connsiteY15" fmla="*/ 157023 h 161212"/>
                <a:gd name="connsiteX16" fmla="*/ 795 w 147633"/>
                <a:gd name="connsiteY16" fmla="*/ 124610 h 161212"/>
                <a:gd name="connsiteX0" fmla="*/ 795 w 147633"/>
                <a:gd name="connsiteY0" fmla="*/ 124610 h 161212"/>
                <a:gd name="connsiteX1" fmla="*/ 17854 w 147633"/>
                <a:gd name="connsiteY1" fmla="*/ 99020 h 161212"/>
                <a:gd name="connsiteX2" fmla="*/ 43444 w 147633"/>
                <a:gd name="connsiteY2" fmla="*/ 80254 h 161212"/>
                <a:gd name="connsiteX3" fmla="*/ 50268 w 147633"/>
                <a:gd name="connsiteY3" fmla="*/ 64901 h 161212"/>
                <a:gd name="connsiteX4" fmla="*/ 62209 w 147633"/>
                <a:gd name="connsiteY4" fmla="*/ 37605 h 161212"/>
                <a:gd name="connsiteX5" fmla="*/ 74151 w 147633"/>
                <a:gd name="connsiteY5" fmla="*/ 74 h 161212"/>
                <a:gd name="connsiteX6" fmla="*/ 69033 w 147633"/>
                <a:gd name="connsiteY6" fmla="*/ 47841 h 161212"/>
                <a:gd name="connsiteX7" fmla="*/ 72445 w 147633"/>
                <a:gd name="connsiteY7" fmla="*/ 66607 h 161212"/>
                <a:gd name="connsiteX8" fmla="*/ 98035 w 147633"/>
                <a:gd name="connsiteY8" fmla="*/ 76842 h 161212"/>
                <a:gd name="connsiteX9" fmla="*/ 125330 w 147633"/>
                <a:gd name="connsiteY9" fmla="*/ 92196 h 161212"/>
                <a:gd name="connsiteX10" fmla="*/ 147508 w 147633"/>
                <a:gd name="connsiteY10" fmla="*/ 88784 h 161212"/>
                <a:gd name="connsiteX11" fmla="*/ 133860 w 147633"/>
                <a:gd name="connsiteY11" fmla="*/ 104138 h 161212"/>
                <a:gd name="connsiteX12" fmla="*/ 123624 w 147633"/>
                <a:gd name="connsiteY12" fmla="*/ 128022 h 161212"/>
                <a:gd name="connsiteX13" fmla="*/ 109977 w 147633"/>
                <a:gd name="connsiteY13" fmla="*/ 153611 h 161212"/>
                <a:gd name="connsiteX14" fmla="*/ 74151 w 147633"/>
                <a:gd name="connsiteY14" fmla="*/ 160435 h 161212"/>
                <a:gd name="connsiteX15" fmla="*/ 43444 w 147633"/>
                <a:gd name="connsiteY15" fmla="*/ 157023 h 161212"/>
                <a:gd name="connsiteX16" fmla="*/ 795 w 147633"/>
                <a:gd name="connsiteY16" fmla="*/ 124610 h 161212"/>
                <a:gd name="connsiteX0" fmla="*/ 795 w 147633"/>
                <a:gd name="connsiteY0" fmla="*/ 124610 h 163993"/>
                <a:gd name="connsiteX1" fmla="*/ 17854 w 147633"/>
                <a:gd name="connsiteY1" fmla="*/ 99020 h 163993"/>
                <a:gd name="connsiteX2" fmla="*/ 43444 w 147633"/>
                <a:gd name="connsiteY2" fmla="*/ 80254 h 163993"/>
                <a:gd name="connsiteX3" fmla="*/ 50268 w 147633"/>
                <a:gd name="connsiteY3" fmla="*/ 64901 h 163993"/>
                <a:gd name="connsiteX4" fmla="*/ 62209 w 147633"/>
                <a:gd name="connsiteY4" fmla="*/ 37605 h 163993"/>
                <a:gd name="connsiteX5" fmla="*/ 74151 w 147633"/>
                <a:gd name="connsiteY5" fmla="*/ 74 h 163993"/>
                <a:gd name="connsiteX6" fmla="*/ 69033 w 147633"/>
                <a:gd name="connsiteY6" fmla="*/ 47841 h 163993"/>
                <a:gd name="connsiteX7" fmla="*/ 72445 w 147633"/>
                <a:gd name="connsiteY7" fmla="*/ 66607 h 163993"/>
                <a:gd name="connsiteX8" fmla="*/ 98035 w 147633"/>
                <a:gd name="connsiteY8" fmla="*/ 76842 h 163993"/>
                <a:gd name="connsiteX9" fmla="*/ 125330 w 147633"/>
                <a:gd name="connsiteY9" fmla="*/ 92196 h 163993"/>
                <a:gd name="connsiteX10" fmla="*/ 147508 w 147633"/>
                <a:gd name="connsiteY10" fmla="*/ 88784 h 163993"/>
                <a:gd name="connsiteX11" fmla="*/ 133860 w 147633"/>
                <a:gd name="connsiteY11" fmla="*/ 104138 h 163993"/>
                <a:gd name="connsiteX12" fmla="*/ 123624 w 147633"/>
                <a:gd name="connsiteY12" fmla="*/ 128022 h 163993"/>
                <a:gd name="connsiteX13" fmla="*/ 109977 w 147633"/>
                <a:gd name="connsiteY13" fmla="*/ 153611 h 163993"/>
                <a:gd name="connsiteX14" fmla="*/ 79269 w 147633"/>
                <a:gd name="connsiteY14" fmla="*/ 163847 h 163993"/>
                <a:gd name="connsiteX15" fmla="*/ 43444 w 147633"/>
                <a:gd name="connsiteY15" fmla="*/ 157023 h 163993"/>
                <a:gd name="connsiteX16" fmla="*/ 795 w 147633"/>
                <a:gd name="connsiteY16" fmla="*/ 124610 h 163993"/>
                <a:gd name="connsiteX0" fmla="*/ 795 w 147633"/>
                <a:gd name="connsiteY0" fmla="*/ 124610 h 163993"/>
                <a:gd name="connsiteX1" fmla="*/ 17854 w 147633"/>
                <a:gd name="connsiteY1" fmla="*/ 99020 h 163993"/>
                <a:gd name="connsiteX2" fmla="*/ 43444 w 147633"/>
                <a:gd name="connsiteY2" fmla="*/ 80254 h 163993"/>
                <a:gd name="connsiteX3" fmla="*/ 50268 w 147633"/>
                <a:gd name="connsiteY3" fmla="*/ 64901 h 163993"/>
                <a:gd name="connsiteX4" fmla="*/ 62209 w 147633"/>
                <a:gd name="connsiteY4" fmla="*/ 37605 h 163993"/>
                <a:gd name="connsiteX5" fmla="*/ 74151 w 147633"/>
                <a:gd name="connsiteY5" fmla="*/ 74 h 163993"/>
                <a:gd name="connsiteX6" fmla="*/ 69033 w 147633"/>
                <a:gd name="connsiteY6" fmla="*/ 47841 h 163993"/>
                <a:gd name="connsiteX7" fmla="*/ 72445 w 147633"/>
                <a:gd name="connsiteY7" fmla="*/ 66607 h 163993"/>
                <a:gd name="connsiteX8" fmla="*/ 98035 w 147633"/>
                <a:gd name="connsiteY8" fmla="*/ 76842 h 163993"/>
                <a:gd name="connsiteX9" fmla="*/ 125330 w 147633"/>
                <a:gd name="connsiteY9" fmla="*/ 92196 h 163993"/>
                <a:gd name="connsiteX10" fmla="*/ 147508 w 147633"/>
                <a:gd name="connsiteY10" fmla="*/ 88784 h 163993"/>
                <a:gd name="connsiteX11" fmla="*/ 133860 w 147633"/>
                <a:gd name="connsiteY11" fmla="*/ 104138 h 163993"/>
                <a:gd name="connsiteX12" fmla="*/ 123624 w 147633"/>
                <a:gd name="connsiteY12" fmla="*/ 128022 h 163993"/>
                <a:gd name="connsiteX13" fmla="*/ 109977 w 147633"/>
                <a:gd name="connsiteY13" fmla="*/ 153611 h 163993"/>
                <a:gd name="connsiteX14" fmla="*/ 79269 w 147633"/>
                <a:gd name="connsiteY14" fmla="*/ 163847 h 163993"/>
                <a:gd name="connsiteX15" fmla="*/ 43444 w 147633"/>
                <a:gd name="connsiteY15" fmla="*/ 157023 h 163993"/>
                <a:gd name="connsiteX16" fmla="*/ 795 w 147633"/>
                <a:gd name="connsiteY16" fmla="*/ 124610 h 163993"/>
                <a:gd name="connsiteX0" fmla="*/ 525 w 147363"/>
                <a:gd name="connsiteY0" fmla="*/ 124610 h 163993"/>
                <a:gd name="connsiteX1" fmla="*/ 20996 w 147363"/>
                <a:gd name="connsiteY1" fmla="*/ 97314 h 163993"/>
                <a:gd name="connsiteX2" fmla="*/ 43174 w 147363"/>
                <a:gd name="connsiteY2" fmla="*/ 80254 h 163993"/>
                <a:gd name="connsiteX3" fmla="*/ 49998 w 147363"/>
                <a:gd name="connsiteY3" fmla="*/ 64901 h 163993"/>
                <a:gd name="connsiteX4" fmla="*/ 61939 w 147363"/>
                <a:gd name="connsiteY4" fmla="*/ 37605 h 163993"/>
                <a:gd name="connsiteX5" fmla="*/ 73881 w 147363"/>
                <a:gd name="connsiteY5" fmla="*/ 74 h 163993"/>
                <a:gd name="connsiteX6" fmla="*/ 68763 w 147363"/>
                <a:gd name="connsiteY6" fmla="*/ 47841 h 163993"/>
                <a:gd name="connsiteX7" fmla="*/ 72175 w 147363"/>
                <a:gd name="connsiteY7" fmla="*/ 66607 h 163993"/>
                <a:gd name="connsiteX8" fmla="*/ 97765 w 147363"/>
                <a:gd name="connsiteY8" fmla="*/ 76842 h 163993"/>
                <a:gd name="connsiteX9" fmla="*/ 125060 w 147363"/>
                <a:gd name="connsiteY9" fmla="*/ 92196 h 163993"/>
                <a:gd name="connsiteX10" fmla="*/ 147238 w 147363"/>
                <a:gd name="connsiteY10" fmla="*/ 88784 h 163993"/>
                <a:gd name="connsiteX11" fmla="*/ 133590 w 147363"/>
                <a:gd name="connsiteY11" fmla="*/ 104138 h 163993"/>
                <a:gd name="connsiteX12" fmla="*/ 123354 w 147363"/>
                <a:gd name="connsiteY12" fmla="*/ 128022 h 163993"/>
                <a:gd name="connsiteX13" fmla="*/ 109707 w 147363"/>
                <a:gd name="connsiteY13" fmla="*/ 153611 h 163993"/>
                <a:gd name="connsiteX14" fmla="*/ 78999 w 147363"/>
                <a:gd name="connsiteY14" fmla="*/ 163847 h 163993"/>
                <a:gd name="connsiteX15" fmla="*/ 43174 w 147363"/>
                <a:gd name="connsiteY15" fmla="*/ 157023 h 163993"/>
                <a:gd name="connsiteX16" fmla="*/ 525 w 147363"/>
                <a:gd name="connsiteY16" fmla="*/ 124610 h 163993"/>
                <a:gd name="connsiteX0" fmla="*/ 525 w 147363"/>
                <a:gd name="connsiteY0" fmla="*/ 124610 h 163993"/>
                <a:gd name="connsiteX1" fmla="*/ 20996 w 147363"/>
                <a:gd name="connsiteY1" fmla="*/ 97314 h 163993"/>
                <a:gd name="connsiteX2" fmla="*/ 43174 w 147363"/>
                <a:gd name="connsiteY2" fmla="*/ 80254 h 163993"/>
                <a:gd name="connsiteX3" fmla="*/ 49998 w 147363"/>
                <a:gd name="connsiteY3" fmla="*/ 64901 h 163993"/>
                <a:gd name="connsiteX4" fmla="*/ 61939 w 147363"/>
                <a:gd name="connsiteY4" fmla="*/ 37605 h 163993"/>
                <a:gd name="connsiteX5" fmla="*/ 73881 w 147363"/>
                <a:gd name="connsiteY5" fmla="*/ 74 h 163993"/>
                <a:gd name="connsiteX6" fmla="*/ 68763 w 147363"/>
                <a:gd name="connsiteY6" fmla="*/ 47841 h 163993"/>
                <a:gd name="connsiteX7" fmla="*/ 72175 w 147363"/>
                <a:gd name="connsiteY7" fmla="*/ 66607 h 163993"/>
                <a:gd name="connsiteX8" fmla="*/ 106295 w 147363"/>
                <a:gd name="connsiteY8" fmla="*/ 81959 h 163993"/>
                <a:gd name="connsiteX9" fmla="*/ 125060 w 147363"/>
                <a:gd name="connsiteY9" fmla="*/ 92196 h 163993"/>
                <a:gd name="connsiteX10" fmla="*/ 147238 w 147363"/>
                <a:gd name="connsiteY10" fmla="*/ 88784 h 163993"/>
                <a:gd name="connsiteX11" fmla="*/ 133590 w 147363"/>
                <a:gd name="connsiteY11" fmla="*/ 104138 h 163993"/>
                <a:gd name="connsiteX12" fmla="*/ 123354 w 147363"/>
                <a:gd name="connsiteY12" fmla="*/ 128022 h 163993"/>
                <a:gd name="connsiteX13" fmla="*/ 109707 w 147363"/>
                <a:gd name="connsiteY13" fmla="*/ 153611 h 163993"/>
                <a:gd name="connsiteX14" fmla="*/ 78999 w 147363"/>
                <a:gd name="connsiteY14" fmla="*/ 163847 h 163993"/>
                <a:gd name="connsiteX15" fmla="*/ 43174 w 147363"/>
                <a:gd name="connsiteY15" fmla="*/ 157023 h 163993"/>
                <a:gd name="connsiteX16" fmla="*/ 525 w 147363"/>
                <a:gd name="connsiteY16" fmla="*/ 124610 h 163993"/>
                <a:gd name="connsiteX0" fmla="*/ 525 w 147352"/>
                <a:gd name="connsiteY0" fmla="*/ 124610 h 163993"/>
                <a:gd name="connsiteX1" fmla="*/ 20996 w 147352"/>
                <a:gd name="connsiteY1" fmla="*/ 97314 h 163993"/>
                <a:gd name="connsiteX2" fmla="*/ 43174 w 147352"/>
                <a:gd name="connsiteY2" fmla="*/ 80254 h 163993"/>
                <a:gd name="connsiteX3" fmla="*/ 49998 w 147352"/>
                <a:gd name="connsiteY3" fmla="*/ 64901 h 163993"/>
                <a:gd name="connsiteX4" fmla="*/ 61939 w 147352"/>
                <a:gd name="connsiteY4" fmla="*/ 37605 h 163993"/>
                <a:gd name="connsiteX5" fmla="*/ 73881 w 147352"/>
                <a:gd name="connsiteY5" fmla="*/ 74 h 163993"/>
                <a:gd name="connsiteX6" fmla="*/ 68763 w 147352"/>
                <a:gd name="connsiteY6" fmla="*/ 47841 h 163993"/>
                <a:gd name="connsiteX7" fmla="*/ 72175 w 147352"/>
                <a:gd name="connsiteY7" fmla="*/ 66607 h 163993"/>
                <a:gd name="connsiteX8" fmla="*/ 106295 w 147352"/>
                <a:gd name="connsiteY8" fmla="*/ 81959 h 163993"/>
                <a:gd name="connsiteX9" fmla="*/ 125060 w 147352"/>
                <a:gd name="connsiteY9" fmla="*/ 92196 h 163993"/>
                <a:gd name="connsiteX10" fmla="*/ 147238 w 147352"/>
                <a:gd name="connsiteY10" fmla="*/ 88784 h 163993"/>
                <a:gd name="connsiteX11" fmla="*/ 133590 w 147352"/>
                <a:gd name="connsiteY11" fmla="*/ 104138 h 163993"/>
                <a:gd name="connsiteX12" fmla="*/ 130178 w 147352"/>
                <a:gd name="connsiteY12" fmla="*/ 134846 h 163993"/>
                <a:gd name="connsiteX13" fmla="*/ 109707 w 147352"/>
                <a:gd name="connsiteY13" fmla="*/ 153611 h 163993"/>
                <a:gd name="connsiteX14" fmla="*/ 78999 w 147352"/>
                <a:gd name="connsiteY14" fmla="*/ 163847 h 163993"/>
                <a:gd name="connsiteX15" fmla="*/ 43174 w 147352"/>
                <a:gd name="connsiteY15" fmla="*/ 157023 h 163993"/>
                <a:gd name="connsiteX16" fmla="*/ 525 w 147352"/>
                <a:gd name="connsiteY16" fmla="*/ 124610 h 163993"/>
                <a:gd name="connsiteX0" fmla="*/ 525 w 147352"/>
                <a:gd name="connsiteY0" fmla="*/ 124605 h 163988"/>
                <a:gd name="connsiteX1" fmla="*/ 20996 w 147352"/>
                <a:gd name="connsiteY1" fmla="*/ 97309 h 163988"/>
                <a:gd name="connsiteX2" fmla="*/ 43174 w 147352"/>
                <a:gd name="connsiteY2" fmla="*/ 80249 h 163988"/>
                <a:gd name="connsiteX3" fmla="*/ 58528 w 147352"/>
                <a:gd name="connsiteY3" fmla="*/ 52954 h 163988"/>
                <a:gd name="connsiteX4" fmla="*/ 61939 w 147352"/>
                <a:gd name="connsiteY4" fmla="*/ 37600 h 163988"/>
                <a:gd name="connsiteX5" fmla="*/ 73881 w 147352"/>
                <a:gd name="connsiteY5" fmla="*/ 69 h 163988"/>
                <a:gd name="connsiteX6" fmla="*/ 68763 w 147352"/>
                <a:gd name="connsiteY6" fmla="*/ 47836 h 163988"/>
                <a:gd name="connsiteX7" fmla="*/ 72175 w 147352"/>
                <a:gd name="connsiteY7" fmla="*/ 66602 h 163988"/>
                <a:gd name="connsiteX8" fmla="*/ 106295 w 147352"/>
                <a:gd name="connsiteY8" fmla="*/ 81954 h 163988"/>
                <a:gd name="connsiteX9" fmla="*/ 125060 w 147352"/>
                <a:gd name="connsiteY9" fmla="*/ 92191 h 163988"/>
                <a:gd name="connsiteX10" fmla="*/ 147238 w 147352"/>
                <a:gd name="connsiteY10" fmla="*/ 88779 h 163988"/>
                <a:gd name="connsiteX11" fmla="*/ 133590 w 147352"/>
                <a:gd name="connsiteY11" fmla="*/ 104133 h 163988"/>
                <a:gd name="connsiteX12" fmla="*/ 130178 w 147352"/>
                <a:gd name="connsiteY12" fmla="*/ 134841 h 163988"/>
                <a:gd name="connsiteX13" fmla="*/ 109707 w 147352"/>
                <a:gd name="connsiteY13" fmla="*/ 153606 h 163988"/>
                <a:gd name="connsiteX14" fmla="*/ 78999 w 147352"/>
                <a:gd name="connsiteY14" fmla="*/ 163842 h 163988"/>
                <a:gd name="connsiteX15" fmla="*/ 43174 w 147352"/>
                <a:gd name="connsiteY15" fmla="*/ 157018 h 163988"/>
                <a:gd name="connsiteX16" fmla="*/ 525 w 147352"/>
                <a:gd name="connsiteY16" fmla="*/ 124605 h 163988"/>
                <a:gd name="connsiteX0" fmla="*/ 525 w 147352"/>
                <a:gd name="connsiteY0" fmla="*/ 124762 h 164145"/>
                <a:gd name="connsiteX1" fmla="*/ 20996 w 147352"/>
                <a:gd name="connsiteY1" fmla="*/ 97466 h 164145"/>
                <a:gd name="connsiteX2" fmla="*/ 43174 w 147352"/>
                <a:gd name="connsiteY2" fmla="*/ 80406 h 164145"/>
                <a:gd name="connsiteX3" fmla="*/ 58528 w 147352"/>
                <a:gd name="connsiteY3" fmla="*/ 53111 h 164145"/>
                <a:gd name="connsiteX4" fmla="*/ 61939 w 147352"/>
                <a:gd name="connsiteY4" fmla="*/ 30933 h 164145"/>
                <a:gd name="connsiteX5" fmla="*/ 73881 w 147352"/>
                <a:gd name="connsiteY5" fmla="*/ 226 h 164145"/>
                <a:gd name="connsiteX6" fmla="*/ 68763 w 147352"/>
                <a:gd name="connsiteY6" fmla="*/ 47993 h 164145"/>
                <a:gd name="connsiteX7" fmla="*/ 72175 w 147352"/>
                <a:gd name="connsiteY7" fmla="*/ 66759 h 164145"/>
                <a:gd name="connsiteX8" fmla="*/ 106295 w 147352"/>
                <a:gd name="connsiteY8" fmla="*/ 82111 h 164145"/>
                <a:gd name="connsiteX9" fmla="*/ 125060 w 147352"/>
                <a:gd name="connsiteY9" fmla="*/ 92348 h 164145"/>
                <a:gd name="connsiteX10" fmla="*/ 147238 w 147352"/>
                <a:gd name="connsiteY10" fmla="*/ 88936 h 164145"/>
                <a:gd name="connsiteX11" fmla="*/ 133590 w 147352"/>
                <a:gd name="connsiteY11" fmla="*/ 104290 h 164145"/>
                <a:gd name="connsiteX12" fmla="*/ 130178 w 147352"/>
                <a:gd name="connsiteY12" fmla="*/ 134998 h 164145"/>
                <a:gd name="connsiteX13" fmla="*/ 109707 w 147352"/>
                <a:gd name="connsiteY13" fmla="*/ 153763 h 164145"/>
                <a:gd name="connsiteX14" fmla="*/ 78999 w 147352"/>
                <a:gd name="connsiteY14" fmla="*/ 163999 h 164145"/>
                <a:gd name="connsiteX15" fmla="*/ 43174 w 147352"/>
                <a:gd name="connsiteY15" fmla="*/ 157175 h 164145"/>
                <a:gd name="connsiteX16" fmla="*/ 525 w 147352"/>
                <a:gd name="connsiteY16" fmla="*/ 124762 h 164145"/>
                <a:gd name="connsiteX0" fmla="*/ 525 w 147352"/>
                <a:gd name="connsiteY0" fmla="*/ 93873 h 133256"/>
                <a:gd name="connsiteX1" fmla="*/ 20996 w 147352"/>
                <a:gd name="connsiteY1" fmla="*/ 66577 h 133256"/>
                <a:gd name="connsiteX2" fmla="*/ 43174 w 147352"/>
                <a:gd name="connsiteY2" fmla="*/ 49517 h 133256"/>
                <a:gd name="connsiteX3" fmla="*/ 58528 w 147352"/>
                <a:gd name="connsiteY3" fmla="*/ 22222 h 133256"/>
                <a:gd name="connsiteX4" fmla="*/ 61939 w 147352"/>
                <a:gd name="connsiteY4" fmla="*/ 44 h 133256"/>
                <a:gd name="connsiteX5" fmla="*/ 68763 w 147352"/>
                <a:gd name="connsiteY5" fmla="*/ 17104 h 133256"/>
                <a:gd name="connsiteX6" fmla="*/ 72175 w 147352"/>
                <a:gd name="connsiteY6" fmla="*/ 35870 h 133256"/>
                <a:gd name="connsiteX7" fmla="*/ 106295 w 147352"/>
                <a:gd name="connsiteY7" fmla="*/ 51222 h 133256"/>
                <a:gd name="connsiteX8" fmla="*/ 125060 w 147352"/>
                <a:gd name="connsiteY8" fmla="*/ 61459 h 133256"/>
                <a:gd name="connsiteX9" fmla="*/ 147238 w 147352"/>
                <a:gd name="connsiteY9" fmla="*/ 58047 h 133256"/>
                <a:gd name="connsiteX10" fmla="*/ 133590 w 147352"/>
                <a:gd name="connsiteY10" fmla="*/ 73401 h 133256"/>
                <a:gd name="connsiteX11" fmla="*/ 130178 w 147352"/>
                <a:gd name="connsiteY11" fmla="*/ 104109 h 133256"/>
                <a:gd name="connsiteX12" fmla="*/ 109707 w 147352"/>
                <a:gd name="connsiteY12" fmla="*/ 122874 h 133256"/>
                <a:gd name="connsiteX13" fmla="*/ 78999 w 147352"/>
                <a:gd name="connsiteY13" fmla="*/ 133110 h 133256"/>
                <a:gd name="connsiteX14" fmla="*/ 43174 w 147352"/>
                <a:gd name="connsiteY14" fmla="*/ 126286 h 133256"/>
                <a:gd name="connsiteX15" fmla="*/ 525 w 147352"/>
                <a:gd name="connsiteY15" fmla="*/ 93873 h 133256"/>
                <a:gd name="connsiteX0" fmla="*/ 525 w 147352"/>
                <a:gd name="connsiteY0" fmla="*/ 94045 h 133428"/>
                <a:gd name="connsiteX1" fmla="*/ 20996 w 147352"/>
                <a:gd name="connsiteY1" fmla="*/ 66749 h 133428"/>
                <a:gd name="connsiteX2" fmla="*/ 43174 w 147352"/>
                <a:gd name="connsiteY2" fmla="*/ 49689 h 133428"/>
                <a:gd name="connsiteX3" fmla="*/ 58528 w 147352"/>
                <a:gd name="connsiteY3" fmla="*/ 22394 h 133428"/>
                <a:gd name="connsiteX4" fmla="*/ 61939 w 147352"/>
                <a:gd name="connsiteY4" fmla="*/ 216 h 133428"/>
                <a:gd name="connsiteX5" fmla="*/ 72175 w 147352"/>
                <a:gd name="connsiteY5" fmla="*/ 36042 h 133428"/>
                <a:gd name="connsiteX6" fmla="*/ 106295 w 147352"/>
                <a:gd name="connsiteY6" fmla="*/ 51394 h 133428"/>
                <a:gd name="connsiteX7" fmla="*/ 125060 w 147352"/>
                <a:gd name="connsiteY7" fmla="*/ 61631 h 133428"/>
                <a:gd name="connsiteX8" fmla="*/ 147238 w 147352"/>
                <a:gd name="connsiteY8" fmla="*/ 58219 h 133428"/>
                <a:gd name="connsiteX9" fmla="*/ 133590 w 147352"/>
                <a:gd name="connsiteY9" fmla="*/ 73573 h 133428"/>
                <a:gd name="connsiteX10" fmla="*/ 130178 w 147352"/>
                <a:gd name="connsiteY10" fmla="*/ 104281 h 133428"/>
                <a:gd name="connsiteX11" fmla="*/ 109707 w 147352"/>
                <a:gd name="connsiteY11" fmla="*/ 123046 h 133428"/>
                <a:gd name="connsiteX12" fmla="*/ 78999 w 147352"/>
                <a:gd name="connsiteY12" fmla="*/ 133282 h 133428"/>
                <a:gd name="connsiteX13" fmla="*/ 43174 w 147352"/>
                <a:gd name="connsiteY13" fmla="*/ 126458 h 133428"/>
                <a:gd name="connsiteX14" fmla="*/ 525 w 147352"/>
                <a:gd name="connsiteY14" fmla="*/ 94045 h 13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352" h="133428">
                  <a:moveTo>
                    <a:pt x="525" y="94045"/>
                  </a:moveTo>
                  <a:cubicBezTo>
                    <a:pt x="-3171" y="84094"/>
                    <a:pt x="13604" y="73004"/>
                    <a:pt x="20996" y="66749"/>
                  </a:cubicBezTo>
                  <a:cubicBezTo>
                    <a:pt x="28388" y="60494"/>
                    <a:pt x="36919" y="57081"/>
                    <a:pt x="43174" y="49689"/>
                  </a:cubicBezTo>
                  <a:cubicBezTo>
                    <a:pt x="49429" y="42297"/>
                    <a:pt x="55401" y="30640"/>
                    <a:pt x="58528" y="22394"/>
                  </a:cubicBezTo>
                  <a:cubicBezTo>
                    <a:pt x="61656" y="14149"/>
                    <a:pt x="59665" y="-2059"/>
                    <a:pt x="61939" y="216"/>
                  </a:cubicBezTo>
                  <a:cubicBezTo>
                    <a:pt x="64213" y="2491"/>
                    <a:pt x="64782" y="27512"/>
                    <a:pt x="72175" y="36042"/>
                  </a:cubicBezTo>
                  <a:cubicBezTo>
                    <a:pt x="79568" y="44572"/>
                    <a:pt x="97481" y="47129"/>
                    <a:pt x="106295" y="51394"/>
                  </a:cubicBezTo>
                  <a:cubicBezTo>
                    <a:pt x="115109" y="55659"/>
                    <a:pt x="118236" y="60494"/>
                    <a:pt x="125060" y="61631"/>
                  </a:cubicBezTo>
                  <a:cubicBezTo>
                    <a:pt x="131884" y="62768"/>
                    <a:pt x="145816" y="56229"/>
                    <a:pt x="147238" y="58219"/>
                  </a:cubicBezTo>
                  <a:cubicBezTo>
                    <a:pt x="148660" y="60209"/>
                    <a:pt x="136433" y="65896"/>
                    <a:pt x="133590" y="73573"/>
                  </a:cubicBezTo>
                  <a:cubicBezTo>
                    <a:pt x="130747" y="81250"/>
                    <a:pt x="134158" y="96036"/>
                    <a:pt x="130178" y="104281"/>
                  </a:cubicBezTo>
                  <a:cubicBezTo>
                    <a:pt x="126198" y="112526"/>
                    <a:pt x="118237" y="118213"/>
                    <a:pt x="109707" y="123046"/>
                  </a:cubicBezTo>
                  <a:cubicBezTo>
                    <a:pt x="101177" y="127880"/>
                    <a:pt x="90088" y="132713"/>
                    <a:pt x="78999" y="133282"/>
                  </a:cubicBezTo>
                  <a:cubicBezTo>
                    <a:pt x="67910" y="133851"/>
                    <a:pt x="56253" y="132997"/>
                    <a:pt x="43174" y="126458"/>
                  </a:cubicBezTo>
                  <a:cubicBezTo>
                    <a:pt x="30095" y="119919"/>
                    <a:pt x="4221" y="103996"/>
                    <a:pt x="525" y="94045"/>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Freeform 21"/>
            <p:cNvSpPr/>
            <p:nvPr/>
          </p:nvSpPr>
          <p:spPr>
            <a:xfrm>
              <a:off x="4350776" y="3353171"/>
              <a:ext cx="395785" cy="77823"/>
            </a:xfrm>
            <a:custGeom>
              <a:avLst/>
              <a:gdLst>
                <a:gd name="connsiteX0" fmla="*/ 0 w 439505"/>
                <a:gd name="connsiteY0" fmla="*/ 125356 h 125356"/>
                <a:gd name="connsiteX1" fmla="*/ 69945 w 439505"/>
                <a:gd name="connsiteY1" fmla="*/ 113415 h 125356"/>
                <a:gd name="connsiteX2" fmla="*/ 134771 w 439505"/>
                <a:gd name="connsiteY2" fmla="*/ 103179 h 125356"/>
                <a:gd name="connsiteX3" fmla="*/ 199598 w 439505"/>
                <a:gd name="connsiteY3" fmla="*/ 101473 h 125356"/>
                <a:gd name="connsiteX4" fmla="*/ 232012 w 439505"/>
                <a:gd name="connsiteY4" fmla="*/ 101473 h 125356"/>
                <a:gd name="connsiteX5" fmla="*/ 293427 w 439505"/>
                <a:gd name="connsiteY5" fmla="*/ 82707 h 125356"/>
                <a:gd name="connsiteX6" fmla="*/ 339488 w 439505"/>
                <a:gd name="connsiteY6" fmla="*/ 40058 h 125356"/>
                <a:gd name="connsiteX7" fmla="*/ 368489 w 439505"/>
                <a:gd name="connsiteY7" fmla="*/ 12762 h 125356"/>
                <a:gd name="connsiteX8" fmla="*/ 392373 w 439505"/>
                <a:gd name="connsiteY8" fmla="*/ 821 h 125356"/>
                <a:gd name="connsiteX9" fmla="*/ 414551 w 439505"/>
                <a:gd name="connsiteY9" fmla="*/ 2526 h 125356"/>
                <a:gd name="connsiteX10" fmla="*/ 436728 w 439505"/>
                <a:gd name="connsiteY10" fmla="*/ 14468 h 125356"/>
                <a:gd name="connsiteX11" fmla="*/ 438434 w 439505"/>
                <a:gd name="connsiteY11" fmla="*/ 12762 h 125356"/>
                <a:gd name="connsiteX0" fmla="*/ 0 w 439505"/>
                <a:gd name="connsiteY0" fmla="*/ 122844 h 122844"/>
                <a:gd name="connsiteX1" fmla="*/ 69945 w 439505"/>
                <a:gd name="connsiteY1" fmla="*/ 110903 h 122844"/>
                <a:gd name="connsiteX2" fmla="*/ 134771 w 439505"/>
                <a:gd name="connsiteY2" fmla="*/ 100667 h 122844"/>
                <a:gd name="connsiteX3" fmla="*/ 199598 w 439505"/>
                <a:gd name="connsiteY3" fmla="*/ 98961 h 122844"/>
                <a:gd name="connsiteX4" fmla="*/ 232012 w 439505"/>
                <a:gd name="connsiteY4" fmla="*/ 98961 h 122844"/>
                <a:gd name="connsiteX5" fmla="*/ 293427 w 439505"/>
                <a:gd name="connsiteY5" fmla="*/ 80195 h 122844"/>
                <a:gd name="connsiteX6" fmla="*/ 339488 w 439505"/>
                <a:gd name="connsiteY6" fmla="*/ 37546 h 122844"/>
                <a:gd name="connsiteX7" fmla="*/ 368489 w 439505"/>
                <a:gd name="connsiteY7" fmla="*/ 10250 h 122844"/>
                <a:gd name="connsiteX8" fmla="*/ 414551 w 439505"/>
                <a:gd name="connsiteY8" fmla="*/ 14 h 122844"/>
                <a:gd name="connsiteX9" fmla="*/ 436728 w 439505"/>
                <a:gd name="connsiteY9" fmla="*/ 11956 h 122844"/>
                <a:gd name="connsiteX10" fmla="*/ 438434 w 439505"/>
                <a:gd name="connsiteY10" fmla="*/ 10250 h 122844"/>
                <a:gd name="connsiteX0" fmla="*/ 0 w 439505"/>
                <a:gd name="connsiteY0" fmla="*/ 114130 h 114130"/>
                <a:gd name="connsiteX1" fmla="*/ 69945 w 439505"/>
                <a:gd name="connsiteY1" fmla="*/ 102189 h 114130"/>
                <a:gd name="connsiteX2" fmla="*/ 134771 w 439505"/>
                <a:gd name="connsiteY2" fmla="*/ 91953 h 114130"/>
                <a:gd name="connsiteX3" fmla="*/ 199598 w 439505"/>
                <a:gd name="connsiteY3" fmla="*/ 90247 h 114130"/>
                <a:gd name="connsiteX4" fmla="*/ 232012 w 439505"/>
                <a:gd name="connsiteY4" fmla="*/ 90247 h 114130"/>
                <a:gd name="connsiteX5" fmla="*/ 293427 w 439505"/>
                <a:gd name="connsiteY5" fmla="*/ 71481 h 114130"/>
                <a:gd name="connsiteX6" fmla="*/ 339488 w 439505"/>
                <a:gd name="connsiteY6" fmla="*/ 28832 h 114130"/>
                <a:gd name="connsiteX7" fmla="*/ 368489 w 439505"/>
                <a:gd name="connsiteY7" fmla="*/ 1536 h 114130"/>
                <a:gd name="connsiteX8" fmla="*/ 436728 w 439505"/>
                <a:gd name="connsiteY8" fmla="*/ 3242 h 114130"/>
                <a:gd name="connsiteX9" fmla="*/ 438434 w 439505"/>
                <a:gd name="connsiteY9" fmla="*/ 1536 h 114130"/>
                <a:gd name="connsiteX0" fmla="*/ 0 w 439505"/>
                <a:gd name="connsiteY0" fmla="*/ 112594 h 112594"/>
                <a:gd name="connsiteX1" fmla="*/ 69945 w 439505"/>
                <a:gd name="connsiteY1" fmla="*/ 100653 h 112594"/>
                <a:gd name="connsiteX2" fmla="*/ 134771 w 439505"/>
                <a:gd name="connsiteY2" fmla="*/ 90417 h 112594"/>
                <a:gd name="connsiteX3" fmla="*/ 199598 w 439505"/>
                <a:gd name="connsiteY3" fmla="*/ 88711 h 112594"/>
                <a:gd name="connsiteX4" fmla="*/ 232012 w 439505"/>
                <a:gd name="connsiteY4" fmla="*/ 88711 h 112594"/>
                <a:gd name="connsiteX5" fmla="*/ 293427 w 439505"/>
                <a:gd name="connsiteY5" fmla="*/ 69945 h 112594"/>
                <a:gd name="connsiteX6" fmla="*/ 339488 w 439505"/>
                <a:gd name="connsiteY6" fmla="*/ 27296 h 112594"/>
                <a:gd name="connsiteX7" fmla="*/ 436728 w 439505"/>
                <a:gd name="connsiteY7" fmla="*/ 1706 h 112594"/>
                <a:gd name="connsiteX8" fmla="*/ 438434 w 439505"/>
                <a:gd name="connsiteY8" fmla="*/ 0 h 112594"/>
                <a:gd name="connsiteX0" fmla="*/ 0 w 445503"/>
                <a:gd name="connsiteY0" fmla="*/ 112083 h 112083"/>
                <a:gd name="connsiteX1" fmla="*/ 69945 w 445503"/>
                <a:gd name="connsiteY1" fmla="*/ 100142 h 112083"/>
                <a:gd name="connsiteX2" fmla="*/ 134771 w 445503"/>
                <a:gd name="connsiteY2" fmla="*/ 89906 h 112083"/>
                <a:gd name="connsiteX3" fmla="*/ 199598 w 445503"/>
                <a:gd name="connsiteY3" fmla="*/ 88200 h 112083"/>
                <a:gd name="connsiteX4" fmla="*/ 232012 w 445503"/>
                <a:gd name="connsiteY4" fmla="*/ 88200 h 112083"/>
                <a:gd name="connsiteX5" fmla="*/ 293427 w 445503"/>
                <a:gd name="connsiteY5" fmla="*/ 69434 h 112083"/>
                <a:gd name="connsiteX6" fmla="*/ 339488 w 445503"/>
                <a:gd name="connsiteY6" fmla="*/ 26785 h 112083"/>
                <a:gd name="connsiteX7" fmla="*/ 436728 w 445503"/>
                <a:gd name="connsiteY7" fmla="*/ 1195 h 112083"/>
                <a:gd name="connsiteX8" fmla="*/ 440140 w 445503"/>
                <a:gd name="connsiteY8" fmla="*/ 2901 h 112083"/>
                <a:gd name="connsiteX0" fmla="*/ 0 w 439130"/>
                <a:gd name="connsiteY0" fmla="*/ 111734 h 111734"/>
                <a:gd name="connsiteX1" fmla="*/ 69945 w 439130"/>
                <a:gd name="connsiteY1" fmla="*/ 99793 h 111734"/>
                <a:gd name="connsiteX2" fmla="*/ 134771 w 439130"/>
                <a:gd name="connsiteY2" fmla="*/ 89557 h 111734"/>
                <a:gd name="connsiteX3" fmla="*/ 199598 w 439130"/>
                <a:gd name="connsiteY3" fmla="*/ 87851 h 111734"/>
                <a:gd name="connsiteX4" fmla="*/ 232012 w 439130"/>
                <a:gd name="connsiteY4" fmla="*/ 87851 h 111734"/>
                <a:gd name="connsiteX5" fmla="*/ 293427 w 439130"/>
                <a:gd name="connsiteY5" fmla="*/ 69085 h 111734"/>
                <a:gd name="connsiteX6" fmla="*/ 339488 w 439130"/>
                <a:gd name="connsiteY6" fmla="*/ 26436 h 111734"/>
                <a:gd name="connsiteX7" fmla="*/ 436728 w 439130"/>
                <a:gd name="connsiteY7" fmla="*/ 846 h 111734"/>
                <a:gd name="connsiteX8" fmla="*/ 411139 w 439130"/>
                <a:gd name="connsiteY8" fmla="*/ 57143 h 111734"/>
                <a:gd name="connsiteX0" fmla="*/ 0 w 436728"/>
                <a:gd name="connsiteY0" fmla="*/ 111734 h 111734"/>
                <a:gd name="connsiteX1" fmla="*/ 69945 w 436728"/>
                <a:gd name="connsiteY1" fmla="*/ 99793 h 111734"/>
                <a:gd name="connsiteX2" fmla="*/ 134771 w 436728"/>
                <a:gd name="connsiteY2" fmla="*/ 89557 h 111734"/>
                <a:gd name="connsiteX3" fmla="*/ 199598 w 436728"/>
                <a:gd name="connsiteY3" fmla="*/ 87851 h 111734"/>
                <a:gd name="connsiteX4" fmla="*/ 232012 w 436728"/>
                <a:gd name="connsiteY4" fmla="*/ 87851 h 111734"/>
                <a:gd name="connsiteX5" fmla="*/ 293427 w 436728"/>
                <a:gd name="connsiteY5" fmla="*/ 69085 h 111734"/>
                <a:gd name="connsiteX6" fmla="*/ 339488 w 436728"/>
                <a:gd name="connsiteY6" fmla="*/ 26436 h 111734"/>
                <a:gd name="connsiteX7" fmla="*/ 436728 w 436728"/>
                <a:gd name="connsiteY7" fmla="*/ 846 h 111734"/>
                <a:gd name="connsiteX0" fmla="*/ 0 w 423081"/>
                <a:gd name="connsiteY0" fmla="*/ 85879 h 85879"/>
                <a:gd name="connsiteX1" fmla="*/ 69945 w 423081"/>
                <a:gd name="connsiteY1" fmla="*/ 73938 h 85879"/>
                <a:gd name="connsiteX2" fmla="*/ 134771 w 423081"/>
                <a:gd name="connsiteY2" fmla="*/ 63702 h 85879"/>
                <a:gd name="connsiteX3" fmla="*/ 199598 w 423081"/>
                <a:gd name="connsiteY3" fmla="*/ 61996 h 85879"/>
                <a:gd name="connsiteX4" fmla="*/ 232012 w 423081"/>
                <a:gd name="connsiteY4" fmla="*/ 61996 h 85879"/>
                <a:gd name="connsiteX5" fmla="*/ 293427 w 423081"/>
                <a:gd name="connsiteY5" fmla="*/ 43230 h 85879"/>
                <a:gd name="connsiteX6" fmla="*/ 339488 w 423081"/>
                <a:gd name="connsiteY6" fmla="*/ 581 h 85879"/>
                <a:gd name="connsiteX7" fmla="*/ 423081 w 423081"/>
                <a:gd name="connsiteY7" fmla="*/ 19346 h 85879"/>
                <a:gd name="connsiteX0" fmla="*/ 0 w 423081"/>
                <a:gd name="connsiteY0" fmla="*/ 85526 h 85526"/>
                <a:gd name="connsiteX1" fmla="*/ 69945 w 423081"/>
                <a:gd name="connsiteY1" fmla="*/ 73585 h 85526"/>
                <a:gd name="connsiteX2" fmla="*/ 134771 w 423081"/>
                <a:gd name="connsiteY2" fmla="*/ 63349 h 85526"/>
                <a:gd name="connsiteX3" fmla="*/ 199598 w 423081"/>
                <a:gd name="connsiteY3" fmla="*/ 61643 h 85526"/>
                <a:gd name="connsiteX4" fmla="*/ 232012 w 423081"/>
                <a:gd name="connsiteY4" fmla="*/ 61643 h 85526"/>
                <a:gd name="connsiteX5" fmla="*/ 293427 w 423081"/>
                <a:gd name="connsiteY5" fmla="*/ 42877 h 85526"/>
                <a:gd name="connsiteX6" fmla="*/ 339488 w 423081"/>
                <a:gd name="connsiteY6" fmla="*/ 228 h 85526"/>
                <a:gd name="connsiteX7" fmla="*/ 423081 w 423081"/>
                <a:gd name="connsiteY7" fmla="*/ 18993 h 85526"/>
                <a:gd name="connsiteX0" fmla="*/ 0 w 339488"/>
                <a:gd name="connsiteY0" fmla="*/ 85298 h 85298"/>
                <a:gd name="connsiteX1" fmla="*/ 69945 w 339488"/>
                <a:gd name="connsiteY1" fmla="*/ 73357 h 85298"/>
                <a:gd name="connsiteX2" fmla="*/ 134771 w 339488"/>
                <a:gd name="connsiteY2" fmla="*/ 63121 h 85298"/>
                <a:gd name="connsiteX3" fmla="*/ 199598 w 339488"/>
                <a:gd name="connsiteY3" fmla="*/ 61415 h 85298"/>
                <a:gd name="connsiteX4" fmla="*/ 232012 w 339488"/>
                <a:gd name="connsiteY4" fmla="*/ 61415 h 85298"/>
                <a:gd name="connsiteX5" fmla="*/ 293427 w 339488"/>
                <a:gd name="connsiteY5" fmla="*/ 42649 h 85298"/>
                <a:gd name="connsiteX6" fmla="*/ 339488 w 339488"/>
                <a:gd name="connsiteY6" fmla="*/ 0 h 85298"/>
                <a:gd name="connsiteX0" fmla="*/ 0 w 395785"/>
                <a:gd name="connsiteY0" fmla="*/ 68238 h 68238"/>
                <a:gd name="connsiteX1" fmla="*/ 69945 w 395785"/>
                <a:gd name="connsiteY1" fmla="*/ 56297 h 68238"/>
                <a:gd name="connsiteX2" fmla="*/ 134771 w 395785"/>
                <a:gd name="connsiteY2" fmla="*/ 46061 h 68238"/>
                <a:gd name="connsiteX3" fmla="*/ 199598 w 395785"/>
                <a:gd name="connsiteY3" fmla="*/ 44355 h 68238"/>
                <a:gd name="connsiteX4" fmla="*/ 232012 w 395785"/>
                <a:gd name="connsiteY4" fmla="*/ 44355 h 68238"/>
                <a:gd name="connsiteX5" fmla="*/ 293427 w 395785"/>
                <a:gd name="connsiteY5" fmla="*/ 25589 h 68238"/>
                <a:gd name="connsiteX6" fmla="*/ 395785 w 395785"/>
                <a:gd name="connsiteY6" fmla="*/ 0 h 68238"/>
                <a:gd name="connsiteX0" fmla="*/ 0 w 395785"/>
                <a:gd name="connsiteY0" fmla="*/ 77823 h 77823"/>
                <a:gd name="connsiteX1" fmla="*/ 69945 w 395785"/>
                <a:gd name="connsiteY1" fmla="*/ 65882 h 77823"/>
                <a:gd name="connsiteX2" fmla="*/ 134771 w 395785"/>
                <a:gd name="connsiteY2" fmla="*/ 55646 h 77823"/>
                <a:gd name="connsiteX3" fmla="*/ 199598 w 395785"/>
                <a:gd name="connsiteY3" fmla="*/ 53940 h 77823"/>
                <a:gd name="connsiteX4" fmla="*/ 232012 w 395785"/>
                <a:gd name="connsiteY4" fmla="*/ 53940 h 77823"/>
                <a:gd name="connsiteX5" fmla="*/ 293427 w 395785"/>
                <a:gd name="connsiteY5" fmla="*/ 35174 h 77823"/>
                <a:gd name="connsiteX6" fmla="*/ 338936 w 395785"/>
                <a:gd name="connsiteY6" fmla="*/ 765 h 77823"/>
                <a:gd name="connsiteX7" fmla="*/ 395785 w 395785"/>
                <a:gd name="connsiteY7" fmla="*/ 9585 h 7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785" h="77823">
                  <a:moveTo>
                    <a:pt x="0" y="77823"/>
                  </a:moveTo>
                  <a:lnTo>
                    <a:pt x="69945" y="65882"/>
                  </a:lnTo>
                  <a:cubicBezTo>
                    <a:pt x="92407" y="62186"/>
                    <a:pt x="113162" y="57636"/>
                    <a:pt x="134771" y="55646"/>
                  </a:cubicBezTo>
                  <a:cubicBezTo>
                    <a:pt x="156380" y="53656"/>
                    <a:pt x="183391" y="54224"/>
                    <a:pt x="199598" y="53940"/>
                  </a:cubicBezTo>
                  <a:cubicBezTo>
                    <a:pt x="215805" y="53656"/>
                    <a:pt x="216374" y="57068"/>
                    <a:pt x="232012" y="53940"/>
                  </a:cubicBezTo>
                  <a:cubicBezTo>
                    <a:pt x="247650" y="50812"/>
                    <a:pt x="275606" y="44037"/>
                    <a:pt x="293427" y="35174"/>
                  </a:cubicBezTo>
                  <a:cubicBezTo>
                    <a:pt x="311248" y="26312"/>
                    <a:pt x="321876" y="5030"/>
                    <a:pt x="338936" y="765"/>
                  </a:cubicBezTo>
                  <a:cubicBezTo>
                    <a:pt x="355996" y="-3500"/>
                    <a:pt x="387448" y="11527"/>
                    <a:pt x="395785" y="9585"/>
                  </a:cubicBez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3" name="Freeform 22"/>
            <p:cNvSpPr/>
            <p:nvPr/>
          </p:nvSpPr>
          <p:spPr>
            <a:xfrm>
              <a:off x="4570847" y="3407110"/>
              <a:ext cx="214952" cy="143107"/>
            </a:xfrm>
            <a:custGeom>
              <a:avLst/>
              <a:gdLst>
                <a:gd name="connsiteX0" fmla="*/ 214952 w 214952"/>
                <a:gd name="connsiteY0" fmla="*/ 122830 h 123197"/>
                <a:gd name="connsiteX1" fmla="*/ 146713 w 214952"/>
                <a:gd name="connsiteY1" fmla="*/ 114300 h 123197"/>
                <a:gd name="connsiteX2" fmla="*/ 127948 w 214952"/>
                <a:gd name="connsiteY2" fmla="*/ 63121 h 123197"/>
                <a:gd name="connsiteX3" fmla="*/ 98946 w 214952"/>
                <a:gd name="connsiteY3" fmla="*/ 56297 h 123197"/>
                <a:gd name="connsiteX4" fmla="*/ 56297 w 214952"/>
                <a:gd name="connsiteY4" fmla="*/ 46061 h 123197"/>
                <a:gd name="connsiteX5" fmla="*/ 29002 w 214952"/>
                <a:gd name="connsiteY5" fmla="*/ 23883 h 123197"/>
                <a:gd name="connsiteX6" fmla="*/ 0 w 214952"/>
                <a:gd name="connsiteY6" fmla="*/ 0 h 123197"/>
                <a:gd name="connsiteX7" fmla="*/ 0 w 214952"/>
                <a:gd name="connsiteY7" fmla="*/ 0 h 123197"/>
                <a:gd name="connsiteX0" fmla="*/ 214952 w 214952"/>
                <a:gd name="connsiteY0" fmla="*/ 122830 h 122874"/>
                <a:gd name="connsiteX1" fmla="*/ 151831 w 214952"/>
                <a:gd name="connsiteY1" fmla="*/ 105770 h 122874"/>
                <a:gd name="connsiteX2" fmla="*/ 127948 w 214952"/>
                <a:gd name="connsiteY2" fmla="*/ 63121 h 122874"/>
                <a:gd name="connsiteX3" fmla="*/ 98946 w 214952"/>
                <a:gd name="connsiteY3" fmla="*/ 56297 h 122874"/>
                <a:gd name="connsiteX4" fmla="*/ 56297 w 214952"/>
                <a:gd name="connsiteY4" fmla="*/ 46061 h 122874"/>
                <a:gd name="connsiteX5" fmla="*/ 29002 w 214952"/>
                <a:gd name="connsiteY5" fmla="*/ 23883 h 122874"/>
                <a:gd name="connsiteX6" fmla="*/ 0 w 214952"/>
                <a:gd name="connsiteY6" fmla="*/ 0 h 122874"/>
                <a:gd name="connsiteX7" fmla="*/ 0 w 214952"/>
                <a:gd name="connsiteY7" fmla="*/ 0 h 122874"/>
                <a:gd name="connsiteX0" fmla="*/ 214952 w 214952"/>
                <a:gd name="connsiteY0" fmla="*/ 122830 h 137425"/>
                <a:gd name="connsiteX1" fmla="*/ 179127 w 214952"/>
                <a:gd name="connsiteY1" fmla="*/ 134771 h 137425"/>
                <a:gd name="connsiteX2" fmla="*/ 127948 w 214952"/>
                <a:gd name="connsiteY2" fmla="*/ 63121 h 137425"/>
                <a:gd name="connsiteX3" fmla="*/ 98946 w 214952"/>
                <a:gd name="connsiteY3" fmla="*/ 56297 h 137425"/>
                <a:gd name="connsiteX4" fmla="*/ 56297 w 214952"/>
                <a:gd name="connsiteY4" fmla="*/ 46061 h 137425"/>
                <a:gd name="connsiteX5" fmla="*/ 29002 w 214952"/>
                <a:gd name="connsiteY5" fmla="*/ 23883 h 137425"/>
                <a:gd name="connsiteX6" fmla="*/ 0 w 214952"/>
                <a:gd name="connsiteY6" fmla="*/ 0 h 137425"/>
                <a:gd name="connsiteX7" fmla="*/ 0 w 214952"/>
                <a:gd name="connsiteY7" fmla="*/ 0 h 137425"/>
                <a:gd name="connsiteX0" fmla="*/ 214952 w 214952"/>
                <a:gd name="connsiteY0" fmla="*/ 122830 h 136701"/>
                <a:gd name="connsiteX1" fmla="*/ 179127 w 214952"/>
                <a:gd name="connsiteY1" fmla="*/ 134771 h 136701"/>
                <a:gd name="connsiteX2" fmla="*/ 143302 w 214952"/>
                <a:gd name="connsiteY2" fmla="*/ 75062 h 136701"/>
                <a:gd name="connsiteX3" fmla="*/ 98946 w 214952"/>
                <a:gd name="connsiteY3" fmla="*/ 56297 h 136701"/>
                <a:gd name="connsiteX4" fmla="*/ 56297 w 214952"/>
                <a:gd name="connsiteY4" fmla="*/ 46061 h 136701"/>
                <a:gd name="connsiteX5" fmla="*/ 29002 w 214952"/>
                <a:gd name="connsiteY5" fmla="*/ 23883 h 136701"/>
                <a:gd name="connsiteX6" fmla="*/ 0 w 214952"/>
                <a:gd name="connsiteY6" fmla="*/ 0 h 136701"/>
                <a:gd name="connsiteX7" fmla="*/ 0 w 214952"/>
                <a:gd name="connsiteY7" fmla="*/ 0 h 136701"/>
                <a:gd name="connsiteX0" fmla="*/ 214952 w 214952"/>
                <a:gd name="connsiteY0" fmla="*/ 122830 h 143107"/>
                <a:gd name="connsiteX1" fmla="*/ 175715 w 214952"/>
                <a:gd name="connsiteY1" fmla="*/ 141595 h 143107"/>
                <a:gd name="connsiteX2" fmla="*/ 143302 w 214952"/>
                <a:gd name="connsiteY2" fmla="*/ 75062 h 143107"/>
                <a:gd name="connsiteX3" fmla="*/ 98946 w 214952"/>
                <a:gd name="connsiteY3" fmla="*/ 56297 h 143107"/>
                <a:gd name="connsiteX4" fmla="*/ 56297 w 214952"/>
                <a:gd name="connsiteY4" fmla="*/ 46061 h 143107"/>
                <a:gd name="connsiteX5" fmla="*/ 29002 w 214952"/>
                <a:gd name="connsiteY5" fmla="*/ 23883 h 143107"/>
                <a:gd name="connsiteX6" fmla="*/ 0 w 214952"/>
                <a:gd name="connsiteY6" fmla="*/ 0 h 143107"/>
                <a:gd name="connsiteX7" fmla="*/ 0 w 214952"/>
                <a:gd name="connsiteY7" fmla="*/ 0 h 14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52" h="143107">
                  <a:moveTo>
                    <a:pt x="214952" y="122830"/>
                  </a:moveTo>
                  <a:cubicBezTo>
                    <a:pt x="188083" y="123541"/>
                    <a:pt x="187657" y="149556"/>
                    <a:pt x="175715" y="141595"/>
                  </a:cubicBezTo>
                  <a:cubicBezTo>
                    <a:pt x="163773" y="133634"/>
                    <a:pt x="156097" y="89278"/>
                    <a:pt x="143302" y="75062"/>
                  </a:cubicBezTo>
                  <a:cubicBezTo>
                    <a:pt x="130507" y="60846"/>
                    <a:pt x="113447" y="61130"/>
                    <a:pt x="98946" y="56297"/>
                  </a:cubicBezTo>
                  <a:cubicBezTo>
                    <a:pt x="84445" y="51464"/>
                    <a:pt x="67954" y="51463"/>
                    <a:pt x="56297" y="46061"/>
                  </a:cubicBezTo>
                  <a:cubicBezTo>
                    <a:pt x="44640" y="40659"/>
                    <a:pt x="29002" y="23883"/>
                    <a:pt x="29002" y="23883"/>
                  </a:cubicBezTo>
                  <a:lnTo>
                    <a:pt x="0"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4" name="Freeform 23"/>
            <p:cNvSpPr/>
            <p:nvPr/>
          </p:nvSpPr>
          <p:spPr>
            <a:xfrm>
              <a:off x="3965228" y="3470231"/>
              <a:ext cx="233718" cy="138183"/>
            </a:xfrm>
            <a:custGeom>
              <a:avLst/>
              <a:gdLst>
                <a:gd name="connsiteX0" fmla="*/ 233718 w 233718"/>
                <a:gd name="connsiteY0" fmla="*/ 0 h 138183"/>
                <a:gd name="connsiteX1" fmla="*/ 184244 w 233718"/>
                <a:gd name="connsiteY1" fmla="*/ 11941 h 138183"/>
                <a:gd name="connsiteX2" fmla="*/ 112594 w 233718"/>
                <a:gd name="connsiteY2" fmla="*/ 6824 h 138183"/>
                <a:gd name="connsiteX3" fmla="*/ 52885 w 233718"/>
                <a:gd name="connsiteY3" fmla="*/ 29001 h 138183"/>
                <a:gd name="connsiteX4" fmla="*/ 23883 w 233718"/>
                <a:gd name="connsiteY4" fmla="*/ 39237 h 138183"/>
                <a:gd name="connsiteX5" fmla="*/ 6824 w 233718"/>
                <a:gd name="connsiteY5" fmla="*/ 85298 h 138183"/>
                <a:gd name="connsiteX6" fmla="*/ 5118 w 233718"/>
                <a:gd name="connsiteY6" fmla="*/ 122829 h 138183"/>
                <a:gd name="connsiteX7" fmla="*/ 0 w 233718"/>
                <a:gd name="connsiteY7" fmla="*/ 138183 h 138183"/>
                <a:gd name="connsiteX0" fmla="*/ 233718 w 233718"/>
                <a:gd name="connsiteY0" fmla="*/ 0 h 138183"/>
                <a:gd name="connsiteX1" fmla="*/ 174009 w 233718"/>
                <a:gd name="connsiteY1" fmla="*/ 5118 h 138183"/>
                <a:gd name="connsiteX2" fmla="*/ 112594 w 233718"/>
                <a:gd name="connsiteY2" fmla="*/ 6824 h 138183"/>
                <a:gd name="connsiteX3" fmla="*/ 52885 w 233718"/>
                <a:gd name="connsiteY3" fmla="*/ 29001 h 138183"/>
                <a:gd name="connsiteX4" fmla="*/ 23883 w 233718"/>
                <a:gd name="connsiteY4" fmla="*/ 39237 h 138183"/>
                <a:gd name="connsiteX5" fmla="*/ 6824 w 233718"/>
                <a:gd name="connsiteY5" fmla="*/ 85298 h 138183"/>
                <a:gd name="connsiteX6" fmla="*/ 5118 w 233718"/>
                <a:gd name="connsiteY6" fmla="*/ 122829 h 138183"/>
                <a:gd name="connsiteX7" fmla="*/ 0 w 233718"/>
                <a:gd name="connsiteY7" fmla="*/ 138183 h 138183"/>
                <a:gd name="connsiteX0" fmla="*/ 233718 w 233718"/>
                <a:gd name="connsiteY0" fmla="*/ 0 h 138183"/>
                <a:gd name="connsiteX1" fmla="*/ 174009 w 233718"/>
                <a:gd name="connsiteY1" fmla="*/ 5118 h 138183"/>
                <a:gd name="connsiteX2" fmla="*/ 112594 w 233718"/>
                <a:gd name="connsiteY2" fmla="*/ 6824 h 138183"/>
                <a:gd name="connsiteX3" fmla="*/ 52885 w 233718"/>
                <a:gd name="connsiteY3" fmla="*/ 29001 h 138183"/>
                <a:gd name="connsiteX4" fmla="*/ 23883 w 233718"/>
                <a:gd name="connsiteY4" fmla="*/ 39237 h 138183"/>
                <a:gd name="connsiteX5" fmla="*/ 6824 w 233718"/>
                <a:gd name="connsiteY5" fmla="*/ 75062 h 138183"/>
                <a:gd name="connsiteX6" fmla="*/ 5118 w 233718"/>
                <a:gd name="connsiteY6" fmla="*/ 122829 h 138183"/>
                <a:gd name="connsiteX7" fmla="*/ 0 w 233718"/>
                <a:gd name="connsiteY7" fmla="*/ 138183 h 138183"/>
                <a:gd name="connsiteX0" fmla="*/ 233718 w 233718"/>
                <a:gd name="connsiteY0" fmla="*/ 0 h 138183"/>
                <a:gd name="connsiteX1" fmla="*/ 174009 w 233718"/>
                <a:gd name="connsiteY1" fmla="*/ 5118 h 138183"/>
                <a:gd name="connsiteX2" fmla="*/ 112594 w 233718"/>
                <a:gd name="connsiteY2" fmla="*/ 6824 h 138183"/>
                <a:gd name="connsiteX3" fmla="*/ 58003 w 233718"/>
                <a:gd name="connsiteY3" fmla="*/ 22177 h 138183"/>
                <a:gd name="connsiteX4" fmla="*/ 23883 w 233718"/>
                <a:gd name="connsiteY4" fmla="*/ 39237 h 138183"/>
                <a:gd name="connsiteX5" fmla="*/ 6824 w 233718"/>
                <a:gd name="connsiteY5" fmla="*/ 75062 h 138183"/>
                <a:gd name="connsiteX6" fmla="*/ 5118 w 233718"/>
                <a:gd name="connsiteY6" fmla="*/ 122829 h 138183"/>
                <a:gd name="connsiteX7" fmla="*/ 0 w 233718"/>
                <a:gd name="connsiteY7" fmla="*/ 138183 h 13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18" h="138183">
                  <a:moveTo>
                    <a:pt x="233718" y="0"/>
                  </a:moveTo>
                  <a:cubicBezTo>
                    <a:pt x="219074" y="5402"/>
                    <a:pt x="194196" y="3981"/>
                    <a:pt x="174009" y="5118"/>
                  </a:cubicBezTo>
                  <a:cubicBezTo>
                    <a:pt x="153822" y="6255"/>
                    <a:pt x="131928" y="3981"/>
                    <a:pt x="112594" y="6824"/>
                  </a:cubicBezTo>
                  <a:cubicBezTo>
                    <a:pt x="93260" y="9667"/>
                    <a:pt x="72788" y="16775"/>
                    <a:pt x="58003" y="22177"/>
                  </a:cubicBezTo>
                  <a:cubicBezTo>
                    <a:pt x="43218" y="27579"/>
                    <a:pt x="32413" y="30423"/>
                    <a:pt x="23883" y="39237"/>
                  </a:cubicBezTo>
                  <a:cubicBezTo>
                    <a:pt x="15353" y="48051"/>
                    <a:pt x="9951" y="61130"/>
                    <a:pt x="6824" y="75062"/>
                  </a:cubicBezTo>
                  <a:cubicBezTo>
                    <a:pt x="3697" y="88994"/>
                    <a:pt x="6255" y="112309"/>
                    <a:pt x="5118" y="122829"/>
                  </a:cubicBezTo>
                  <a:cubicBezTo>
                    <a:pt x="3981" y="133349"/>
                    <a:pt x="1990" y="134913"/>
                    <a:pt x="0" y="138183"/>
                  </a:cubicBez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5" name="Freeform 24"/>
            <p:cNvSpPr/>
            <p:nvPr/>
          </p:nvSpPr>
          <p:spPr>
            <a:xfrm>
              <a:off x="4337129" y="3462072"/>
              <a:ext cx="184245" cy="195815"/>
            </a:xfrm>
            <a:custGeom>
              <a:avLst/>
              <a:gdLst>
                <a:gd name="connsiteX0" fmla="*/ 0 w 182539"/>
                <a:gd name="connsiteY0" fmla="*/ 11570 h 189482"/>
                <a:gd name="connsiteX1" fmla="*/ 59709 w 182539"/>
                <a:gd name="connsiteY1" fmla="*/ 11570 h 189482"/>
                <a:gd name="connsiteX2" fmla="*/ 100652 w 182539"/>
                <a:gd name="connsiteY2" fmla="*/ 1334 h 189482"/>
                <a:gd name="connsiteX3" fmla="*/ 145008 w 182539"/>
                <a:gd name="connsiteY3" fmla="*/ 45689 h 189482"/>
                <a:gd name="connsiteX4" fmla="*/ 177421 w 182539"/>
                <a:gd name="connsiteY4" fmla="*/ 105398 h 189482"/>
                <a:gd name="connsiteX5" fmla="*/ 177421 w 182539"/>
                <a:gd name="connsiteY5" fmla="*/ 137811 h 189482"/>
                <a:gd name="connsiteX6" fmla="*/ 177421 w 182539"/>
                <a:gd name="connsiteY6" fmla="*/ 163401 h 189482"/>
                <a:gd name="connsiteX7" fmla="*/ 179127 w 182539"/>
                <a:gd name="connsiteY7" fmla="*/ 183873 h 189482"/>
                <a:gd name="connsiteX8" fmla="*/ 180833 w 182539"/>
                <a:gd name="connsiteY8" fmla="*/ 188990 h 189482"/>
                <a:gd name="connsiteX9" fmla="*/ 182539 w 182539"/>
                <a:gd name="connsiteY9" fmla="*/ 188990 h 189482"/>
                <a:gd name="connsiteX0" fmla="*/ 0 w 180833"/>
                <a:gd name="connsiteY0" fmla="*/ 11570 h 188990"/>
                <a:gd name="connsiteX1" fmla="*/ 59709 w 180833"/>
                <a:gd name="connsiteY1" fmla="*/ 11570 h 188990"/>
                <a:gd name="connsiteX2" fmla="*/ 100652 w 180833"/>
                <a:gd name="connsiteY2" fmla="*/ 1334 h 188990"/>
                <a:gd name="connsiteX3" fmla="*/ 145008 w 180833"/>
                <a:gd name="connsiteY3" fmla="*/ 45689 h 188990"/>
                <a:gd name="connsiteX4" fmla="*/ 177421 w 180833"/>
                <a:gd name="connsiteY4" fmla="*/ 105398 h 188990"/>
                <a:gd name="connsiteX5" fmla="*/ 177421 w 180833"/>
                <a:gd name="connsiteY5" fmla="*/ 137811 h 188990"/>
                <a:gd name="connsiteX6" fmla="*/ 177421 w 180833"/>
                <a:gd name="connsiteY6" fmla="*/ 163401 h 188990"/>
                <a:gd name="connsiteX7" fmla="*/ 179127 w 180833"/>
                <a:gd name="connsiteY7" fmla="*/ 183873 h 188990"/>
                <a:gd name="connsiteX8" fmla="*/ 180833 w 180833"/>
                <a:gd name="connsiteY8" fmla="*/ 188990 h 188990"/>
                <a:gd name="connsiteX0" fmla="*/ 0 w 179821"/>
                <a:gd name="connsiteY0" fmla="*/ 11570 h 183873"/>
                <a:gd name="connsiteX1" fmla="*/ 59709 w 179821"/>
                <a:gd name="connsiteY1" fmla="*/ 11570 h 183873"/>
                <a:gd name="connsiteX2" fmla="*/ 100652 w 179821"/>
                <a:gd name="connsiteY2" fmla="*/ 1334 h 183873"/>
                <a:gd name="connsiteX3" fmla="*/ 145008 w 179821"/>
                <a:gd name="connsiteY3" fmla="*/ 45689 h 183873"/>
                <a:gd name="connsiteX4" fmla="*/ 177421 w 179821"/>
                <a:gd name="connsiteY4" fmla="*/ 105398 h 183873"/>
                <a:gd name="connsiteX5" fmla="*/ 177421 w 179821"/>
                <a:gd name="connsiteY5" fmla="*/ 137811 h 183873"/>
                <a:gd name="connsiteX6" fmla="*/ 177421 w 179821"/>
                <a:gd name="connsiteY6" fmla="*/ 163401 h 183873"/>
                <a:gd name="connsiteX7" fmla="*/ 179127 w 179821"/>
                <a:gd name="connsiteY7" fmla="*/ 183873 h 183873"/>
                <a:gd name="connsiteX0" fmla="*/ 0 w 184245"/>
                <a:gd name="connsiteY0" fmla="*/ 11570 h 195815"/>
                <a:gd name="connsiteX1" fmla="*/ 59709 w 184245"/>
                <a:gd name="connsiteY1" fmla="*/ 11570 h 195815"/>
                <a:gd name="connsiteX2" fmla="*/ 100652 w 184245"/>
                <a:gd name="connsiteY2" fmla="*/ 1334 h 195815"/>
                <a:gd name="connsiteX3" fmla="*/ 145008 w 184245"/>
                <a:gd name="connsiteY3" fmla="*/ 45689 h 195815"/>
                <a:gd name="connsiteX4" fmla="*/ 177421 w 184245"/>
                <a:gd name="connsiteY4" fmla="*/ 105398 h 195815"/>
                <a:gd name="connsiteX5" fmla="*/ 177421 w 184245"/>
                <a:gd name="connsiteY5" fmla="*/ 137811 h 195815"/>
                <a:gd name="connsiteX6" fmla="*/ 177421 w 184245"/>
                <a:gd name="connsiteY6" fmla="*/ 163401 h 195815"/>
                <a:gd name="connsiteX7" fmla="*/ 184245 w 184245"/>
                <a:gd name="connsiteY7" fmla="*/ 195815 h 19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245" h="195815">
                  <a:moveTo>
                    <a:pt x="0" y="11570"/>
                  </a:moveTo>
                  <a:cubicBezTo>
                    <a:pt x="21467" y="12423"/>
                    <a:pt x="42934" y="13276"/>
                    <a:pt x="59709" y="11570"/>
                  </a:cubicBezTo>
                  <a:cubicBezTo>
                    <a:pt x="76484" y="9864"/>
                    <a:pt x="86436" y="-4352"/>
                    <a:pt x="100652" y="1334"/>
                  </a:cubicBezTo>
                  <a:cubicBezTo>
                    <a:pt x="114868" y="7020"/>
                    <a:pt x="132213" y="28345"/>
                    <a:pt x="145008" y="45689"/>
                  </a:cubicBezTo>
                  <a:cubicBezTo>
                    <a:pt x="157803" y="63033"/>
                    <a:pt x="172019" y="90044"/>
                    <a:pt x="177421" y="105398"/>
                  </a:cubicBezTo>
                  <a:cubicBezTo>
                    <a:pt x="182823" y="120752"/>
                    <a:pt x="177421" y="137811"/>
                    <a:pt x="177421" y="137811"/>
                  </a:cubicBezTo>
                  <a:cubicBezTo>
                    <a:pt x="177421" y="147478"/>
                    <a:pt x="176284" y="153734"/>
                    <a:pt x="177421" y="163401"/>
                  </a:cubicBezTo>
                  <a:cubicBezTo>
                    <a:pt x="178558" y="173068"/>
                    <a:pt x="183676" y="191550"/>
                    <a:pt x="184245" y="195815"/>
                  </a:cubicBez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6" name="Freeform 25"/>
            <p:cNvSpPr/>
            <p:nvPr/>
          </p:nvSpPr>
          <p:spPr>
            <a:xfrm>
              <a:off x="4127085" y="3497526"/>
              <a:ext cx="117922" cy="310487"/>
            </a:xfrm>
            <a:custGeom>
              <a:avLst/>
              <a:gdLst>
                <a:gd name="connsiteX0" fmla="*/ 102568 w 117922"/>
                <a:gd name="connsiteY0" fmla="*/ 0 h 310487"/>
                <a:gd name="connsiteX1" fmla="*/ 49683 w 117922"/>
                <a:gd name="connsiteY1" fmla="*/ 15354 h 310487"/>
                <a:gd name="connsiteX2" fmla="*/ 3622 w 117922"/>
                <a:gd name="connsiteY2" fmla="*/ 46061 h 310487"/>
                <a:gd name="connsiteX3" fmla="*/ 7034 w 117922"/>
                <a:gd name="connsiteY3" fmla="*/ 87005 h 310487"/>
                <a:gd name="connsiteX4" fmla="*/ 39447 w 117922"/>
                <a:gd name="connsiteY4" fmla="*/ 133066 h 310487"/>
                <a:gd name="connsiteX5" fmla="*/ 80390 w 117922"/>
                <a:gd name="connsiteY5" fmla="*/ 184245 h 310487"/>
                <a:gd name="connsiteX6" fmla="*/ 104274 w 117922"/>
                <a:gd name="connsiteY6" fmla="*/ 211540 h 310487"/>
                <a:gd name="connsiteX7" fmla="*/ 109392 w 117922"/>
                <a:gd name="connsiteY7" fmla="*/ 230306 h 310487"/>
                <a:gd name="connsiteX8" fmla="*/ 104274 w 117922"/>
                <a:gd name="connsiteY8" fmla="*/ 250778 h 310487"/>
                <a:gd name="connsiteX9" fmla="*/ 102568 w 117922"/>
                <a:gd name="connsiteY9" fmla="*/ 290015 h 310487"/>
                <a:gd name="connsiteX10" fmla="*/ 117922 w 117922"/>
                <a:gd name="connsiteY10" fmla="*/ 310487 h 31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22" h="310487">
                  <a:moveTo>
                    <a:pt x="102568" y="0"/>
                  </a:moveTo>
                  <a:cubicBezTo>
                    <a:pt x="84371" y="3838"/>
                    <a:pt x="66174" y="7677"/>
                    <a:pt x="49683" y="15354"/>
                  </a:cubicBezTo>
                  <a:cubicBezTo>
                    <a:pt x="33192" y="23031"/>
                    <a:pt x="10730" y="34119"/>
                    <a:pt x="3622" y="46061"/>
                  </a:cubicBezTo>
                  <a:cubicBezTo>
                    <a:pt x="-3486" y="58003"/>
                    <a:pt x="1063" y="72504"/>
                    <a:pt x="7034" y="87005"/>
                  </a:cubicBezTo>
                  <a:cubicBezTo>
                    <a:pt x="13005" y="101506"/>
                    <a:pt x="27221" y="116859"/>
                    <a:pt x="39447" y="133066"/>
                  </a:cubicBezTo>
                  <a:cubicBezTo>
                    <a:pt x="51673" y="149273"/>
                    <a:pt x="69585" y="171166"/>
                    <a:pt x="80390" y="184245"/>
                  </a:cubicBezTo>
                  <a:cubicBezTo>
                    <a:pt x="91194" y="197324"/>
                    <a:pt x="99440" y="203863"/>
                    <a:pt x="104274" y="211540"/>
                  </a:cubicBezTo>
                  <a:cubicBezTo>
                    <a:pt x="109108" y="219217"/>
                    <a:pt x="109392" y="223766"/>
                    <a:pt x="109392" y="230306"/>
                  </a:cubicBezTo>
                  <a:cubicBezTo>
                    <a:pt x="109392" y="236846"/>
                    <a:pt x="105411" y="240827"/>
                    <a:pt x="104274" y="250778"/>
                  </a:cubicBezTo>
                  <a:cubicBezTo>
                    <a:pt x="103137" y="260729"/>
                    <a:pt x="100293" y="280063"/>
                    <a:pt x="102568" y="290015"/>
                  </a:cubicBezTo>
                  <a:cubicBezTo>
                    <a:pt x="104843" y="299967"/>
                    <a:pt x="111382" y="305227"/>
                    <a:pt x="117922" y="310487"/>
                  </a:cubicBez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44" name="AutoShape 95"/>
            <p:cNvSpPr>
              <a:spLocks noChangeAspect="1" noChangeArrowheads="1"/>
            </p:cNvSpPr>
            <p:nvPr/>
          </p:nvSpPr>
          <p:spPr bwMode="auto">
            <a:xfrm rot="6120000">
              <a:off x="4490377" y="3134359"/>
              <a:ext cx="72000" cy="68870"/>
            </a:xfrm>
            <a:prstGeom prst="flowChartDelay">
              <a:avLst/>
            </a:prstGeom>
            <a:solidFill>
              <a:schemeClr val="accent1"/>
            </a:solidFill>
            <a:ln w="19050">
              <a:solidFill>
                <a:schemeClr val="accent1"/>
              </a:solidFill>
              <a:miter lim="800000"/>
              <a:headEnd/>
              <a:tailEnd/>
            </a:ln>
            <a:effectLst/>
            <a:extLst/>
          </p:spPr>
          <p:txBody>
            <a:bodyPr wrap="none" anchor="ctr"/>
            <a:lstStyle/>
            <a:p>
              <a:endParaRPr lang="pt-PT"/>
            </a:p>
          </p:txBody>
        </p:sp>
        <p:sp>
          <p:nvSpPr>
            <p:cNvPr id="21" name="Freeform 20"/>
            <p:cNvSpPr/>
            <p:nvPr/>
          </p:nvSpPr>
          <p:spPr>
            <a:xfrm>
              <a:off x="4260361" y="3176802"/>
              <a:ext cx="262720" cy="197893"/>
            </a:xfrm>
            <a:custGeom>
              <a:avLst/>
              <a:gdLst>
                <a:gd name="connsiteX0" fmla="*/ 0 w 230748"/>
                <a:gd name="connsiteY0" fmla="*/ 206915 h 206915"/>
                <a:gd name="connsiteX1" fmla="*/ 87005 w 230748"/>
                <a:gd name="connsiteY1" fmla="*/ 119911 h 206915"/>
                <a:gd name="connsiteX2" fmla="*/ 175715 w 230748"/>
                <a:gd name="connsiteY2" fmla="*/ 67026 h 206915"/>
                <a:gd name="connsiteX3" fmla="*/ 199599 w 230748"/>
                <a:gd name="connsiteY3" fmla="*/ 48260 h 206915"/>
                <a:gd name="connsiteX4" fmla="*/ 228600 w 230748"/>
                <a:gd name="connsiteY4" fmla="*/ 5611 h 206915"/>
                <a:gd name="connsiteX5" fmla="*/ 228600 w 230748"/>
                <a:gd name="connsiteY5" fmla="*/ 493 h 206915"/>
                <a:gd name="connsiteX6" fmla="*/ 228600 w 230748"/>
                <a:gd name="connsiteY6" fmla="*/ 493 h 206915"/>
                <a:gd name="connsiteX0" fmla="*/ 0 w 230748"/>
                <a:gd name="connsiteY0" fmla="*/ 206915 h 206915"/>
                <a:gd name="connsiteX1" fmla="*/ 34120 w 230748"/>
                <a:gd name="connsiteY1" fmla="*/ 154030 h 206915"/>
                <a:gd name="connsiteX2" fmla="*/ 175715 w 230748"/>
                <a:gd name="connsiteY2" fmla="*/ 67026 h 206915"/>
                <a:gd name="connsiteX3" fmla="*/ 199599 w 230748"/>
                <a:gd name="connsiteY3" fmla="*/ 48260 h 206915"/>
                <a:gd name="connsiteX4" fmla="*/ 228600 w 230748"/>
                <a:gd name="connsiteY4" fmla="*/ 5611 h 206915"/>
                <a:gd name="connsiteX5" fmla="*/ 228600 w 230748"/>
                <a:gd name="connsiteY5" fmla="*/ 493 h 206915"/>
                <a:gd name="connsiteX6" fmla="*/ 228600 w 230748"/>
                <a:gd name="connsiteY6" fmla="*/ 493 h 206915"/>
                <a:gd name="connsiteX0" fmla="*/ 0 w 230748"/>
                <a:gd name="connsiteY0" fmla="*/ 206915 h 206915"/>
                <a:gd name="connsiteX1" fmla="*/ 34120 w 230748"/>
                <a:gd name="connsiteY1" fmla="*/ 154030 h 206915"/>
                <a:gd name="connsiteX2" fmla="*/ 121124 w 230748"/>
                <a:gd name="connsiteY2" fmla="*/ 102851 h 206915"/>
                <a:gd name="connsiteX3" fmla="*/ 199599 w 230748"/>
                <a:gd name="connsiteY3" fmla="*/ 48260 h 206915"/>
                <a:gd name="connsiteX4" fmla="*/ 228600 w 230748"/>
                <a:gd name="connsiteY4" fmla="*/ 5611 h 206915"/>
                <a:gd name="connsiteX5" fmla="*/ 228600 w 230748"/>
                <a:gd name="connsiteY5" fmla="*/ 493 h 206915"/>
                <a:gd name="connsiteX6" fmla="*/ 228600 w 230748"/>
                <a:gd name="connsiteY6" fmla="*/ 493 h 206915"/>
                <a:gd name="connsiteX0" fmla="*/ 0 w 232391"/>
                <a:gd name="connsiteY0" fmla="*/ 208138 h 208138"/>
                <a:gd name="connsiteX1" fmla="*/ 34120 w 232391"/>
                <a:gd name="connsiteY1" fmla="*/ 155253 h 208138"/>
                <a:gd name="connsiteX2" fmla="*/ 121124 w 232391"/>
                <a:gd name="connsiteY2" fmla="*/ 104074 h 208138"/>
                <a:gd name="connsiteX3" fmla="*/ 177421 w 232391"/>
                <a:gd name="connsiteY3" fmla="*/ 69955 h 208138"/>
                <a:gd name="connsiteX4" fmla="*/ 228600 w 232391"/>
                <a:gd name="connsiteY4" fmla="*/ 6834 h 208138"/>
                <a:gd name="connsiteX5" fmla="*/ 228600 w 232391"/>
                <a:gd name="connsiteY5" fmla="*/ 1716 h 208138"/>
                <a:gd name="connsiteX6" fmla="*/ 228600 w 232391"/>
                <a:gd name="connsiteY6" fmla="*/ 1716 h 208138"/>
                <a:gd name="connsiteX0" fmla="*/ 0 w 232391"/>
                <a:gd name="connsiteY0" fmla="*/ 208138 h 208138"/>
                <a:gd name="connsiteX1" fmla="*/ 42650 w 232391"/>
                <a:gd name="connsiteY1" fmla="*/ 151841 h 208138"/>
                <a:gd name="connsiteX2" fmla="*/ 121124 w 232391"/>
                <a:gd name="connsiteY2" fmla="*/ 104074 h 208138"/>
                <a:gd name="connsiteX3" fmla="*/ 177421 w 232391"/>
                <a:gd name="connsiteY3" fmla="*/ 69955 h 208138"/>
                <a:gd name="connsiteX4" fmla="*/ 228600 w 232391"/>
                <a:gd name="connsiteY4" fmla="*/ 6834 h 208138"/>
                <a:gd name="connsiteX5" fmla="*/ 228600 w 232391"/>
                <a:gd name="connsiteY5" fmla="*/ 1716 h 208138"/>
                <a:gd name="connsiteX6" fmla="*/ 228600 w 232391"/>
                <a:gd name="connsiteY6" fmla="*/ 1716 h 208138"/>
                <a:gd name="connsiteX0" fmla="*/ 0 w 232391"/>
                <a:gd name="connsiteY0" fmla="*/ 208138 h 208138"/>
                <a:gd name="connsiteX1" fmla="*/ 30708 w 232391"/>
                <a:gd name="connsiteY1" fmla="*/ 158665 h 208138"/>
                <a:gd name="connsiteX2" fmla="*/ 121124 w 232391"/>
                <a:gd name="connsiteY2" fmla="*/ 104074 h 208138"/>
                <a:gd name="connsiteX3" fmla="*/ 177421 w 232391"/>
                <a:gd name="connsiteY3" fmla="*/ 69955 h 208138"/>
                <a:gd name="connsiteX4" fmla="*/ 228600 w 232391"/>
                <a:gd name="connsiteY4" fmla="*/ 6834 h 208138"/>
                <a:gd name="connsiteX5" fmla="*/ 228600 w 232391"/>
                <a:gd name="connsiteY5" fmla="*/ 1716 h 208138"/>
                <a:gd name="connsiteX6" fmla="*/ 228600 w 232391"/>
                <a:gd name="connsiteY6" fmla="*/ 1716 h 208138"/>
                <a:gd name="connsiteX0" fmla="*/ 0 w 232391"/>
                <a:gd name="connsiteY0" fmla="*/ 208138 h 208138"/>
                <a:gd name="connsiteX1" fmla="*/ 11942 w 232391"/>
                <a:gd name="connsiteY1" fmla="*/ 175725 h 208138"/>
                <a:gd name="connsiteX2" fmla="*/ 30708 w 232391"/>
                <a:gd name="connsiteY2" fmla="*/ 158665 h 208138"/>
                <a:gd name="connsiteX3" fmla="*/ 121124 w 232391"/>
                <a:gd name="connsiteY3" fmla="*/ 104074 h 208138"/>
                <a:gd name="connsiteX4" fmla="*/ 177421 w 232391"/>
                <a:gd name="connsiteY4" fmla="*/ 69955 h 208138"/>
                <a:gd name="connsiteX5" fmla="*/ 228600 w 232391"/>
                <a:gd name="connsiteY5" fmla="*/ 6834 h 208138"/>
                <a:gd name="connsiteX6" fmla="*/ 228600 w 232391"/>
                <a:gd name="connsiteY6" fmla="*/ 1716 h 208138"/>
                <a:gd name="connsiteX7" fmla="*/ 228600 w 232391"/>
                <a:gd name="connsiteY7" fmla="*/ 1716 h 208138"/>
                <a:gd name="connsiteX0" fmla="*/ 0 w 232391"/>
                <a:gd name="connsiteY0" fmla="*/ 208138 h 208138"/>
                <a:gd name="connsiteX1" fmla="*/ 11942 w 232391"/>
                <a:gd name="connsiteY1" fmla="*/ 175725 h 208138"/>
                <a:gd name="connsiteX2" fmla="*/ 66533 w 232391"/>
                <a:gd name="connsiteY2" fmla="*/ 138194 h 208138"/>
                <a:gd name="connsiteX3" fmla="*/ 121124 w 232391"/>
                <a:gd name="connsiteY3" fmla="*/ 104074 h 208138"/>
                <a:gd name="connsiteX4" fmla="*/ 177421 w 232391"/>
                <a:gd name="connsiteY4" fmla="*/ 69955 h 208138"/>
                <a:gd name="connsiteX5" fmla="*/ 228600 w 232391"/>
                <a:gd name="connsiteY5" fmla="*/ 6834 h 208138"/>
                <a:gd name="connsiteX6" fmla="*/ 228600 w 232391"/>
                <a:gd name="connsiteY6" fmla="*/ 1716 h 208138"/>
                <a:gd name="connsiteX7" fmla="*/ 228600 w 232391"/>
                <a:gd name="connsiteY7" fmla="*/ 1716 h 208138"/>
                <a:gd name="connsiteX0" fmla="*/ 0 w 262720"/>
                <a:gd name="connsiteY0" fmla="*/ 208343 h 208343"/>
                <a:gd name="connsiteX1" fmla="*/ 11942 w 262720"/>
                <a:gd name="connsiteY1" fmla="*/ 175930 h 208343"/>
                <a:gd name="connsiteX2" fmla="*/ 66533 w 262720"/>
                <a:gd name="connsiteY2" fmla="*/ 138399 h 208343"/>
                <a:gd name="connsiteX3" fmla="*/ 121124 w 262720"/>
                <a:gd name="connsiteY3" fmla="*/ 104279 h 208343"/>
                <a:gd name="connsiteX4" fmla="*/ 177421 w 262720"/>
                <a:gd name="connsiteY4" fmla="*/ 70160 h 208343"/>
                <a:gd name="connsiteX5" fmla="*/ 228600 w 262720"/>
                <a:gd name="connsiteY5" fmla="*/ 7039 h 208343"/>
                <a:gd name="connsiteX6" fmla="*/ 228600 w 262720"/>
                <a:gd name="connsiteY6" fmla="*/ 1921 h 208343"/>
                <a:gd name="connsiteX7" fmla="*/ 262720 w 262720"/>
                <a:gd name="connsiteY7" fmla="*/ 10450 h 208343"/>
                <a:gd name="connsiteX0" fmla="*/ 0 w 262720"/>
                <a:gd name="connsiteY0" fmla="*/ 202361 h 202361"/>
                <a:gd name="connsiteX1" fmla="*/ 11942 w 262720"/>
                <a:gd name="connsiteY1" fmla="*/ 169948 h 202361"/>
                <a:gd name="connsiteX2" fmla="*/ 66533 w 262720"/>
                <a:gd name="connsiteY2" fmla="*/ 132417 h 202361"/>
                <a:gd name="connsiteX3" fmla="*/ 121124 w 262720"/>
                <a:gd name="connsiteY3" fmla="*/ 98297 h 202361"/>
                <a:gd name="connsiteX4" fmla="*/ 177421 w 262720"/>
                <a:gd name="connsiteY4" fmla="*/ 64178 h 202361"/>
                <a:gd name="connsiteX5" fmla="*/ 228600 w 262720"/>
                <a:gd name="connsiteY5" fmla="*/ 1057 h 202361"/>
                <a:gd name="connsiteX6" fmla="*/ 257602 w 262720"/>
                <a:gd name="connsiteY6" fmla="*/ 23234 h 202361"/>
                <a:gd name="connsiteX7" fmla="*/ 262720 w 262720"/>
                <a:gd name="connsiteY7" fmla="*/ 4468 h 202361"/>
                <a:gd name="connsiteX0" fmla="*/ 0 w 262720"/>
                <a:gd name="connsiteY0" fmla="*/ 205105 h 205105"/>
                <a:gd name="connsiteX1" fmla="*/ 11942 w 262720"/>
                <a:gd name="connsiteY1" fmla="*/ 172692 h 205105"/>
                <a:gd name="connsiteX2" fmla="*/ 66533 w 262720"/>
                <a:gd name="connsiteY2" fmla="*/ 135161 h 205105"/>
                <a:gd name="connsiteX3" fmla="*/ 121124 w 262720"/>
                <a:gd name="connsiteY3" fmla="*/ 101041 h 205105"/>
                <a:gd name="connsiteX4" fmla="*/ 177421 w 262720"/>
                <a:gd name="connsiteY4" fmla="*/ 66922 h 205105"/>
                <a:gd name="connsiteX5" fmla="*/ 228600 w 262720"/>
                <a:gd name="connsiteY5" fmla="*/ 3801 h 205105"/>
                <a:gd name="connsiteX6" fmla="*/ 262720 w 262720"/>
                <a:gd name="connsiteY6" fmla="*/ 7212 h 205105"/>
                <a:gd name="connsiteX0" fmla="*/ 0 w 262720"/>
                <a:gd name="connsiteY0" fmla="*/ 197893 h 197893"/>
                <a:gd name="connsiteX1" fmla="*/ 11942 w 262720"/>
                <a:gd name="connsiteY1" fmla="*/ 165480 h 197893"/>
                <a:gd name="connsiteX2" fmla="*/ 66533 w 262720"/>
                <a:gd name="connsiteY2" fmla="*/ 127949 h 197893"/>
                <a:gd name="connsiteX3" fmla="*/ 121124 w 262720"/>
                <a:gd name="connsiteY3" fmla="*/ 93829 h 197893"/>
                <a:gd name="connsiteX4" fmla="*/ 177421 w 262720"/>
                <a:gd name="connsiteY4" fmla="*/ 59710 h 197893"/>
                <a:gd name="connsiteX5" fmla="*/ 262720 w 262720"/>
                <a:gd name="connsiteY5" fmla="*/ 0 h 197893"/>
                <a:gd name="connsiteX0" fmla="*/ 0 w 262720"/>
                <a:gd name="connsiteY0" fmla="*/ 197893 h 197893"/>
                <a:gd name="connsiteX1" fmla="*/ 11942 w 262720"/>
                <a:gd name="connsiteY1" fmla="*/ 165480 h 197893"/>
                <a:gd name="connsiteX2" fmla="*/ 66533 w 262720"/>
                <a:gd name="connsiteY2" fmla="*/ 127949 h 197893"/>
                <a:gd name="connsiteX3" fmla="*/ 121124 w 262720"/>
                <a:gd name="connsiteY3" fmla="*/ 93829 h 197893"/>
                <a:gd name="connsiteX4" fmla="*/ 177421 w 262720"/>
                <a:gd name="connsiteY4" fmla="*/ 59710 h 197893"/>
                <a:gd name="connsiteX5" fmla="*/ 231458 w 262720"/>
                <a:gd name="connsiteY5" fmla="*/ 50894 h 197893"/>
                <a:gd name="connsiteX6" fmla="*/ 262720 w 262720"/>
                <a:gd name="connsiteY6" fmla="*/ 0 h 197893"/>
                <a:gd name="connsiteX0" fmla="*/ 0 w 262720"/>
                <a:gd name="connsiteY0" fmla="*/ 197893 h 197893"/>
                <a:gd name="connsiteX1" fmla="*/ 11942 w 262720"/>
                <a:gd name="connsiteY1" fmla="*/ 165480 h 197893"/>
                <a:gd name="connsiteX2" fmla="*/ 66533 w 262720"/>
                <a:gd name="connsiteY2" fmla="*/ 127949 h 197893"/>
                <a:gd name="connsiteX3" fmla="*/ 121124 w 262720"/>
                <a:gd name="connsiteY3" fmla="*/ 93829 h 197893"/>
                <a:gd name="connsiteX4" fmla="*/ 177421 w 262720"/>
                <a:gd name="connsiteY4" fmla="*/ 73358 h 197893"/>
                <a:gd name="connsiteX5" fmla="*/ 231458 w 262720"/>
                <a:gd name="connsiteY5" fmla="*/ 50894 h 197893"/>
                <a:gd name="connsiteX6" fmla="*/ 262720 w 262720"/>
                <a:gd name="connsiteY6" fmla="*/ 0 h 197893"/>
                <a:gd name="connsiteX0" fmla="*/ 646 w 263366"/>
                <a:gd name="connsiteY0" fmla="*/ 197893 h 197893"/>
                <a:gd name="connsiteX1" fmla="*/ 12588 w 263366"/>
                <a:gd name="connsiteY1" fmla="*/ 165480 h 197893"/>
                <a:gd name="connsiteX2" fmla="*/ 121770 w 263366"/>
                <a:gd name="connsiteY2" fmla="*/ 93829 h 197893"/>
                <a:gd name="connsiteX3" fmla="*/ 178067 w 263366"/>
                <a:gd name="connsiteY3" fmla="*/ 73358 h 197893"/>
                <a:gd name="connsiteX4" fmla="*/ 232104 w 263366"/>
                <a:gd name="connsiteY4" fmla="*/ 50894 h 197893"/>
                <a:gd name="connsiteX5" fmla="*/ 263366 w 263366"/>
                <a:gd name="connsiteY5" fmla="*/ 0 h 197893"/>
                <a:gd name="connsiteX0" fmla="*/ 0 w 262720"/>
                <a:gd name="connsiteY0" fmla="*/ 197893 h 197893"/>
                <a:gd name="connsiteX1" fmla="*/ 30708 w 262720"/>
                <a:gd name="connsiteY1" fmla="*/ 145009 h 197893"/>
                <a:gd name="connsiteX2" fmla="*/ 121124 w 262720"/>
                <a:gd name="connsiteY2" fmla="*/ 93829 h 197893"/>
                <a:gd name="connsiteX3" fmla="*/ 177421 w 262720"/>
                <a:gd name="connsiteY3" fmla="*/ 73358 h 197893"/>
                <a:gd name="connsiteX4" fmla="*/ 231458 w 262720"/>
                <a:gd name="connsiteY4" fmla="*/ 50894 h 197893"/>
                <a:gd name="connsiteX5" fmla="*/ 262720 w 262720"/>
                <a:gd name="connsiteY5" fmla="*/ 0 h 197893"/>
                <a:gd name="connsiteX0" fmla="*/ 0 w 262720"/>
                <a:gd name="connsiteY0" fmla="*/ 197893 h 197893"/>
                <a:gd name="connsiteX1" fmla="*/ 30708 w 262720"/>
                <a:gd name="connsiteY1" fmla="*/ 145009 h 197893"/>
                <a:gd name="connsiteX2" fmla="*/ 121124 w 262720"/>
                <a:gd name="connsiteY2" fmla="*/ 93829 h 197893"/>
                <a:gd name="connsiteX3" fmla="*/ 179127 w 262720"/>
                <a:gd name="connsiteY3" fmla="*/ 81888 h 197893"/>
                <a:gd name="connsiteX4" fmla="*/ 231458 w 262720"/>
                <a:gd name="connsiteY4" fmla="*/ 50894 h 197893"/>
                <a:gd name="connsiteX5" fmla="*/ 262720 w 262720"/>
                <a:gd name="connsiteY5" fmla="*/ 0 h 197893"/>
                <a:gd name="connsiteX0" fmla="*/ 0 w 262720"/>
                <a:gd name="connsiteY0" fmla="*/ 197893 h 197893"/>
                <a:gd name="connsiteX1" fmla="*/ 30708 w 262720"/>
                <a:gd name="connsiteY1" fmla="*/ 145009 h 197893"/>
                <a:gd name="connsiteX2" fmla="*/ 121124 w 262720"/>
                <a:gd name="connsiteY2" fmla="*/ 93829 h 197893"/>
                <a:gd name="connsiteX3" fmla="*/ 179127 w 262720"/>
                <a:gd name="connsiteY3" fmla="*/ 81888 h 197893"/>
                <a:gd name="connsiteX4" fmla="*/ 234870 w 262720"/>
                <a:gd name="connsiteY4" fmla="*/ 57718 h 197893"/>
                <a:gd name="connsiteX5" fmla="*/ 262720 w 262720"/>
                <a:gd name="connsiteY5" fmla="*/ 0 h 197893"/>
                <a:gd name="connsiteX0" fmla="*/ 0 w 262720"/>
                <a:gd name="connsiteY0" fmla="*/ 197893 h 197893"/>
                <a:gd name="connsiteX1" fmla="*/ 30708 w 262720"/>
                <a:gd name="connsiteY1" fmla="*/ 145009 h 197893"/>
                <a:gd name="connsiteX2" fmla="*/ 138184 w 262720"/>
                <a:gd name="connsiteY2" fmla="*/ 112594 h 197893"/>
                <a:gd name="connsiteX3" fmla="*/ 179127 w 262720"/>
                <a:gd name="connsiteY3" fmla="*/ 81888 h 197893"/>
                <a:gd name="connsiteX4" fmla="*/ 234870 w 262720"/>
                <a:gd name="connsiteY4" fmla="*/ 57718 h 197893"/>
                <a:gd name="connsiteX5" fmla="*/ 262720 w 262720"/>
                <a:gd name="connsiteY5" fmla="*/ 0 h 197893"/>
                <a:gd name="connsiteX0" fmla="*/ 0 w 262720"/>
                <a:gd name="connsiteY0" fmla="*/ 197893 h 197893"/>
                <a:gd name="connsiteX1" fmla="*/ 30708 w 262720"/>
                <a:gd name="connsiteY1" fmla="*/ 145009 h 197893"/>
                <a:gd name="connsiteX2" fmla="*/ 138184 w 262720"/>
                <a:gd name="connsiteY2" fmla="*/ 112594 h 197893"/>
                <a:gd name="connsiteX3" fmla="*/ 234870 w 262720"/>
                <a:gd name="connsiteY3" fmla="*/ 57718 h 197893"/>
                <a:gd name="connsiteX4" fmla="*/ 262720 w 262720"/>
                <a:gd name="connsiteY4" fmla="*/ 0 h 197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20" h="197893">
                  <a:moveTo>
                    <a:pt x="0" y="197893"/>
                  </a:moveTo>
                  <a:cubicBezTo>
                    <a:pt x="2559" y="194197"/>
                    <a:pt x="10521" y="162353"/>
                    <a:pt x="30708" y="145009"/>
                  </a:cubicBezTo>
                  <a:cubicBezTo>
                    <a:pt x="50895" y="127665"/>
                    <a:pt x="104157" y="127142"/>
                    <a:pt x="138184" y="112594"/>
                  </a:cubicBezTo>
                  <a:cubicBezTo>
                    <a:pt x="172211" y="98046"/>
                    <a:pt x="214114" y="76484"/>
                    <a:pt x="234870" y="57718"/>
                  </a:cubicBezTo>
                  <a:cubicBezTo>
                    <a:pt x="249087" y="47766"/>
                    <a:pt x="254667" y="5639"/>
                    <a:pt x="262720" y="0"/>
                  </a:cubicBez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grpSp>
      <p:grpSp>
        <p:nvGrpSpPr>
          <p:cNvPr id="32" name="Group 31"/>
          <p:cNvGrpSpPr/>
          <p:nvPr/>
        </p:nvGrpSpPr>
        <p:grpSpPr>
          <a:xfrm>
            <a:off x="838130" y="4487692"/>
            <a:ext cx="866062" cy="200314"/>
            <a:chOff x="-2051030" y="3578386"/>
            <a:chExt cx="866062" cy="200314"/>
          </a:xfrm>
        </p:grpSpPr>
        <p:cxnSp>
          <p:nvCxnSpPr>
            <p:cNvPr id="47" name="Straight Connector 46"/>
            <p:cNvCxnSpPr/>
            <p:nvPr/>
          </p:nvCxnSpPr>
          <p:spPr>
            <a:xfrm>
              <a:off x="-2051030" y="3778700"/>
              <a:ext cx="8640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048968" y="3778700"/>
              <a:ext cx="864000" cy="0"/>
            </a:xfrm>
            <a:prstGeom prst="line">
              <a:avLst/>
            </a:prstGeom>
            <a:ln w="508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49" name="Oval 48"/>
            <p:cNvSpPr>
              <a:spLocks noChangeAspect="1"/>
            </p:cNvSpPr>
            <p:nvPr/>
          </p:nvSpPr>
          <p:spPr>
            <a:xfrm>
              <a:off x="-1718286" y="3578386"/>
              <a:ext cx="108000" cy="108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1" name="Straight Connector 50"/>
            <p:cNvCxnSpPr/>
            <p:nvPr/>
          </p:nvCxnSpPr>
          <p:spPr>
            <a:xfrm rot="5400000">
              <a:off x="-1719400" y="3724700"/>
              <a:ext cx="1080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690332" y="2068601"/>
            <a:ext cx="972000" cy="195196"/>
            <a:chOff x="-2742178" y="2421164"/>
            <a:chExt cx="972000" cy="195196"/>
          </a:xfrm>
        </p:grpSpPr>
        <p:cxnSp>
          <p:nvCxnSpPr>
            <p:cNvPr id="56" name="Straight Connector 55"/>
            <p:cNvCxnSpPr/>
            <p:nvPr/>
          </p:nvCxnSpPr>
          <p:spPr>
            <a:xfrm>
              <a:off x="-2708058" y="2616360"/>
              <a:ext cx="9360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742178" y="2616360"/>
              <a:ext cx="972000" cy="0"/>
            </a:xfrm>
            <a:prstGeom prst="line">
              <a:avLst/>
            </a:prstGeom>
            <a:ln w="508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8" name="Oval 57"/>
            <p:cNvSpPr>
              <a:spLocks noChangeAspect="1"/>
            </p:cNvSpPr>
            <p:nvPr/>
          </p:nvSpPr>
          <p:spPr>
            <a:xfrm>
              <a:off x="-2414552" y="2421164"/>
              <a:ext cx="108000" cy="108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60" name="Straight Connector 59"/>
            <p:cNvCxnSpPr/>
            <p:nvPr/>
          </p:nvCxnSpPr>
          <p:spPr>
            <a:xfrm rot="5400000">
              <a:off x="-2413960" y="2562360"/>
              <a:ext cx="1080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036" name="Freeform 1035"/>
          <p:cNvSpPr/>
          <p:nvPr/>
        </p:nvSpPr>
        <p:spPr>
          <a:xfrm>
            <a:off x="3094396" y="2253588"/>
            <a:ext cx="899044" cy="1110586"/>
          </a:xfrm>
          <a:custGeom>
            <a:avLst/>
            <a:gdLst>
              <a:gd name="connsiteX0" fmla="*/ 671526 w 924063"/>
              <a:gd name="connsiteY0" fmla="*/ 35892 h 1182304"/>
              <a:gd name="connsiteX1" fmla="*/ 814827 w 924063"/>
              <a:gd name="connsiteY1" fmla="*/ 22244 h 1182304"/>
              <a:gd name="connsiteX2" fmla="*/ 924009 w 924063"/>
              <a:gd name="connsiteY2" fmla="*/ 8596 h 1182304"/>
              <a:gd name="connsiteX3" fmla="*/ 801180 w 924063"/>
              <a:gd name="connsiteY3" fmla="*/ 165546 h 1182304"/>
              <a:gd name="connsiteX4" fmla="*/ 678350 w 924063"/>
              <a:gd name="connsiteY4" fmla="*/ 322495 h 1182304"/>
              <a:gd name="connsiteX5" fmla="*/ 453162 w 924063"/>
              <a:gd name="connsiteY5" fmla="*/ 602274 h 1182304"/>
              <a:gd name="connsiteX6" fmla="*/ 282565 w 924063"/>
              <a:gd name="connsiteY6" fmla="*/ 786519 h 1182304"/>
              <a:gd name="connsiteX7" fmla="*/ 159735 w 924063"/>
              <a:gd name="connsiteY7" fmla="*/ 950292 h 1182304"/>
              <a:gd name="connsiteX8" fmla="*/ 30081 w 924063"/>
              <a:gd name="connsiteY8" fmla="*/ 1120889 h 1182304"/>
              <a:gd name="connsiteX9" fmla="*/ 2786 w 924063"/>
              <a:gd name="connsiteY9" fmla="*/ 1168656 h 1182304"/>
              <a:gd name="connsiteX10" fmla="*/ 77848 w 924063"/>
              <a:gd name="connsiteY10" fmla="*/ 1182304 h 1182304"/>
              <a:gd name="connsiteX11" fmla="*/ 200678 w 924063"/>
              <a:gd name="connsiteY11" fmla="*/ 1168656 h 1182304"/>
              <a:gd name="connsiteX12" fmla="*/ 282565 w 924063"/>
              <a:gd name="connsiteY12" fmla="*/ 1182304 h 1182304"/>
              <a:gd name="connsiteX0" fmla="*/ 668114 w 924064"/>
              <a:gd name="connsiteY0" fmla="*/ 62168 h 1182990"/>
              <a:gd name="connsiteX1" fmla="*/ 814827 w 924064"/>
              <a:gd name="connsiteY1" fmla="*/ 22930 h 1182990"/>
              <a:gd name="connsiteX2" fmla="*/ 924009 w 924064"/>
              <a:gd name="connsiteY2" fmla="*/ 9282 h 1182990"/>
              <a:gd name="connsiteX3" fmla="*/ 801180 w 924064"/>
              <a:gd name="connsiteY3" fmla="*/ 166232 h 1182990"/>
              <a:gd name="connsiteX4" fmla="*/ 678350 w 924064"/>
              <a:gd name="connsiteY4" fmla="*/ 323181 h 1182990"/>
              <a:gd name="connsiteX5" fmla="*/ 453162 w 924064"/>
              <a:gd name="connsiteY5" fmla="*/ 602960 h 1182990"/>
              <a:gd name="connsiteX6" fmla="*/ 282565 w 924064"/>
              <a:gd name="connsiteY6" fmla="*/ 787205 h 1182990"/>
              <a:gd name="connsiteX7" fmla="*/ 159735 w 924064"/>
              <a:gd name="connsiteY7" fmla="*/ 950978 h 1182990"/>
              <a:gd name="connsiteX8" fmla="*/ 30081 w 924064"/>
              <a:gd name="connsiteY8" fmla="*/ 1121575 h 1182990"/>
              <a:gd name="connsiteX9" fmla="*/ 2786 w 924064"/>
              <a:gd name="connsiteY9" fmla="*/ 1169342 h 1182990"/>
              <a:gd name="connsiteX10" fmla="*/ 77848 w 924064"/>
              <a:gd name="connsiteY10" fmla="*/ 1182990 h 1182990"/>
              <a:gd name="connsiteX11" fmla="*/ 200678 w 924064"/>
              <a:gd name="connsiteY11" fmla="*/ 1169342 h 1182990"/>
              <a:gd name="connsiteX12" fmla="*/ 282565 w 924064"/>
              <a:gd name="connsiteY12" fmla="*/ 1182990 h 1182990"/>
              <a:gd name="connsiteX0" fmla="*/ 668114 w 924029"/>
              <a:gd name="connsiteY0" fmla="*/ 56441 h 1177263"/>
              <a:gd name="connsiteX1" fmla="*/ 809709 w 924029"/>
              <a:gd name="connsiteY1" fmla="*/ 51323 h 1177263"/>
              <a:gd name="connsiteX2" fmla="*/ 924009 w 924029"/>
              <a:gd name="connsiteY2" fmla="*/ 3555 h 1177263"/>
              <a:gd name="connsiteX3" fmla="*/ 801180 w 924029"/>
              <a:gd name="connsiteY3" fmla="*/ 160505 h 1177263"/>
              <a:gd name="connsiteX4" fmla="*/ 678350 w 924029"/>
              <a:gd name="connsiteY4" fmla="*/ 317454 h 1177263"/>
              <a:gd name="connsiteX5" fmla="*/ 453162 w 924029"/>
              <a:gd name="connsiteY5" fmla="*/ 597233 h 1177263"/>
              <a:gd name="connsiteX6" fmla="*/ 282565 w 924029"/>
              <a:gd name="connsiteY6" fmla="*/ 781478 h 1177263"/>
              <a:gd name="connsiteX7" fmla="*/ 159735 w 924029"/>
              <a:gd name="connsiteY7" fmla="*/ 945251 h 1177263"/>
              <a:gd name="connsiteX8" fmla="*/ 30081 w 924029"/>
              <a:gd name="connsiteY8" fmla="*/ 1115848 h 1177263"/>
              <a:gd name="connsiteX9" fmla="*/ 2786 w 924029"/>
              <a:gd name="connsiteY9" fmla="*/ 1163615 h 1177263"/>
              <a:gd name="connsiteX10" fmla="*/ 77848 w 924029"/>
              <a:gd name="connsiteY10" fmla="*/ 1177263 h 1177263"/>
              <a:gd name="connsiteX11" fmla="*/ 200678 w 924029"/>
              <a:gd name="connsiteY11" fmla="*/ 1163615 h 1177263"/>
              <a:gd name="connsiteX12" fmla="*/ 282565 w 924029"/>
              <a:gd name="connsiteY12" fmla="*/ 1177263 h 1177263"/>
              <a:gd name="connsiteX0" fmla="*/ 668114 w 876284"/>
              <a:gd name="connsiteY0" fmla="*/ 7810 h 1128632"/>
              <a:gd name="connsiteX1" fmla="*/ 809709 w 876284"/>
              <a:gd name="connsiteY1" fmla="*/ 2692 h 1128632"/>
              <a:gd name="connsiteX2" fmla="*/ 876241 w 876284"/>
              <a:gd name="connsiteY2" fmla="*/ 12927 h 1128632"/>
              <a:gd name="connsiteX3" fmla="*/ 801180 w 876284"/>
              <a:gd name="connsiteY3" fmla="*/ 111874 h 1128632"/>
              <a:gd name="connsiteX4" fmla="*/ 678350 w 876284"/>
              <a:gd name="connsiteY4" fmla="*/ 268823 h 1128632"/>
              <a:gd name="connsiteX5" fmla="*/ 453162 w 876284"/>
              <a:gd name="connsiteY5" fmla="*/ 548602 h 1128632"/>
              <a:gd name="connsiteX6" fmla="*/ 282565 w 876284"/>
              <a:gd name="connsiteY6" fmla="*/ 732847 h 1128632"/>
              <a:gd name="connsiteX7" fmla="*/ 159735 w 876284"/>
              <a:gd name="connsiteY7" fmla="*/ 896620 h 1128632"/>
              <a:gd name="connsiteX8" fmla="*/ 30081 w 876284"/>
              <a:gd name="connsiteY8" fmla="*/ 1067217 h 1128632"/>
              <a:gd name="connsiteX9" fmla="*/ 2786 w 876284"/>
              <a:gd name="connsiteY9" fmla="*/ 1114984 h 1128632"/>
              <a:gd name="connsiteX10" fmla="*/ 77848 w 876284"/>
              <a:gd name="connsiteY10" fmla="*/ 1128632 h 1128632"/>
              <a:gd name="connsiteX11" fmla="*/ 200678 w 876284"/>
              <a:gd name="connsiteY11" fmla="*/ 1114984 h 1128632"/>
              <a:gd name="connsiteX12" fmla="*/ 282565 w 876284"/>
              <a:gd name="connsiteY12" fmla="*/ 1128632 h 1128632"/>
              <a:gd name="connsiteX0" fmla="*/ 668114 w 876284"/>
              <a:gd name="connsiteY0" fmla="*/ 7810 h 1128632"/>
              <a:gd name="connsiteX1" fmla="*/ 809709 w 876284"/>
              <a:gd name="connsiteY1" fmla="*/ 2692 h 1128632"/>
              <a:gd name="connsiteX2" fmla="*/ 876241 w 876284"/>
              <a:gd name="connsiteY2" fmla="*/ 12927 h 1128632"/>
              <a:gd name="connsiteX3" fmla="*/ 801180 w 876284"/>
              <a:gd name="connsiteY3" fmla="*/ 111874 h 1128632"/>
              <a:gd name="connsiteX4" fmla="*/ 671526 w 876284"/>
              <a:gd name="connsiteY4" fmla="*/ 279059 h 1128632"/>
              <a:gd name="connsiteX5" fmla="*/ 453162 w 876284"/>
              <a:gd name="connsiteY5" fmla="*/ 548602 h 1128632"/>
              <a:gd name="connsiteX6" fmla="*/ 282565 w 876284"/>
              <a:gd name="connsiteY6" fmla="*/ 732847 h 1128632"/>
              <a:gd name="connsiteX7" fmla="*/ 159735 w 876284"/>
              <a:gd name="connsiteY7" fmla="*/ 896620 h 1128632"/>
              <a:gd name="connsiteX8" fmla="*/ 30081 w 876284"/>
              <a:gd name="connsiteY8" fmla="*/ 1067217 h 1128632"/>
              <a:gd name="connsiteX9" fmla="*/ 2786 w 876284"/>
              <a:gd name="connsiteY9" fmla="*/ 1114984 h 1128632"/>
              <a:gd name="connsiteX10" fmla="*/ 77848 w 876284"/>
              <a:gd name="connsiteY10" fmla="*/ 1128632 h 1128632"/>
              <a:gd name="connsiteX11" fmla="*/ 200678 w 876284"/>
              <a:gd name="connsiteY11" fmla="*/ 1114984 h 1128632"/>
              <a:gd name="connsiteX12" fmla="*/ 282565 w 876284"/>
              <a:gd name="connsiteY12" fmla="*/ 1128632 h 1128632"/>
              <a:gd name="connsiteX0" fmla="*/ 668114 w 876284"/>
              <a:gd name="connsiteY0" fmla="*/ 7810 h 1128632"/>
              <a:gd name="connsiteX1" fmla="*/ 809709 w 876284"/>
              <a:gd name="connsiteY1" fmla="*/ 2692 h 1128632"/>
              <a:gd name="connsiteX2" fmla="*/ 876241 w 876284"/>
              <a:gd name="connsiteY2" fmla="*/ 12927 h 1128632"/>
              <a:gd name="connsiteX3" fmla="*/ 801180 w 876284"/>
              <a:gd name="connsiteY3" fmla="*/ 111874 h 1128632"/>
              <a:gd name="connsiteX4" fmla="*/ 671526 w 876284"/>
              <a:gd name="connsiteY4" fmla="*/ 279059 h 1128632"/>
              <a:gd name="connsiteX5" fmla="*/ 282565 w 876284"/>
              <a:gd name="connsiteY5" fmla="*/ 732847 h 1128632"/>
              <a:gd name="connsiteX6" fmla="*/ 159735 w 876284"/>
              <a:gd name="connsiteY6" fmla="*/ 896620 h 1128632"/>
              <a:gd name="connsiteX7" fmla="*/ 30081 w 876284"/>
              <a:gd name="connsiteY7" fmla="*/ 1067217 h 1128632"/>
              <a:gd name="connsiteX8" fmla="*/ 2786 w 876284"/>
              <a:gd name="connsiteY8" fmla="*/ 1114984 h 1128632"/>
              <a:gd name="connsiteX9" fmla="*/ 77848 w 876284"/>
              <a:gd name="connsiteY9" fmla="*/ 1128632 h 1128632"/>
              <a:gd name="connsiteX10" fmla="*/ 200678 w 876284"/>
              <a:gd name="connsiteY10" fmla="*/ 1114984 h 1128632"/>
              <a:gd name="connsiteX11" fmla="*/ 282565 w 876284"/>
              <a:gd name="connsiteY11" fmla="*/ 1128632 h 1128632"/>
              <a:gd name="connsiteX0" fmla="*/ 668114 w 876284"/>
              <a:gd name="connsiteY0" fmla="*/ 7810 h 1128632"/>
              <a:gd name="connsiteX1" fmla="*/ 809709 w 876284"/>
              <a:gd name="connsiteY1" fmla="*/ 2692 h 1128632"/>
              <a:gd name="connsiteX2" fmla="*/ 876241 w 876284"/>
              <a:gd name="connsiteY2" fmla="*/ 12927 h 1128632"/>
              <a:gd name="connsiteX3" fmla="*/ 801180 w 876284"/>
              <a:gd name="connsiteY3" fmla="*/ 111874 h 1128632"/>
              <a:gd name="connsiteX4" fmla="*/ 671526 w 876284"/>
              <a:gd name="connsiteY4" fmla="*/ 279059 h 1128632"/>
              <a:gd name="connsiteX5" fmla="*/ 159735 w 876284"/>
              <a:gd name="connsiteY5" fmla="*/ 896620 h 1128632"/>
              <a:gd name="connsiteX6" fmla="*/ 30081 w 876284"/>
              <a:gd name="connsiteY6" fmla="*/ 1067217 h 1128632"/>
              <a:gd name="connsiteX7" fmla="*/ 2786 w 876284"/>
              <a:gd name="connsiteY7" fmla="*/ 1114984 h 1128632"/>
              <a:gd name="connsiteX8" fmla="*/ 77848 w 876284"/>
              <a:gd name="connsiteY8" fmla="*/ 1128632 h 1128632"/>
              <a:gd name="connsiteX9" fmla="*/ 200678 w 876284"/>
              <a:gd name="connsiteY9" fmla="*/ 1114984 h 1128632"/>
              <a:gd name="connsiteX10" fmla="*/ 282565 w 876284"/>
              <a:gd name="connsiteY10" fmla="*/ 1128632 h 1128632"/>
              <a:gd name="connsiteX0" fmla="*/ 668114 w 881718"/>
              <a:gd name="connsiteY0" fmla="*/ 18155 h 1138977"/>
              <a:gd name="connsiteX1" fmla="*/ 809709 w 881718"/>
              <a:gd name="connsiteY1" fmla="*/ 13037 h 1138977"/>
              <a:gd name="connsiteX2" fmla="*/ 876241 w 881718"/>
              <a:gd name="connsiteY2" fmla="*/ 23272 h 1138977"/>
              <a:gd name="connsiteX3" fmla="*/ 671526 w 881718"/>
              <a:gd name="connsiteY3" fmla="*/ 289404 h 1138977"/>
              <a:gd name="connsiteX4" fmla="*/ 159735 w 881718"/>
              <a:gd name="connsiteY4" fmla="*/ 906965 h 1138977"/>
              <a:gd name="connsiteX5" fmla="*/ 30081 w 881718"/>
              <a:gd name="connsiteY5" fmla="*/ 1077562 h 1138977"/>
              <a:gd name="connsiteX6" fmla="*/ 2786 w 881718"/>
              <a:gd name="connsiteY6" fmla="*/ 1125329 h 1138977"/>
              <a:gd name="connsiteX7" fmla="*/ 77848 w 881718"/>
              <a:gd name="connsiteY7" fmla="*/ 1138977 h 1138977"/>
              <a:gd name="connsiteX8" fmla="*/ 200678 w 881718"/>
              <a:gd name="connsiteY8" fmla="*/ 1125329 h 1138977"/>
              <a:gd name="connsiteX9" fmla="*/ 282565 w 881718"/>
              <a:gd name="connsiteY9" fmla="*/ 1138977 h 1138977"/>
              <a:gd name="connsiteX0" fmla="*/ 668114 w 881718"/>
              <a:gd name="connsiteY0" fmla="*/ 18155 h 1138977"/>
              <a:gd name="connsiteX1" fmla="*/ 809709 w 881718"/>
              <a:gd name="connsiteY1" fmla="*/ 13037 h 1138977"/>
              <a:gd name="connsiteX2" fmla="*/ 876241 w 881718"/>
              <a:gd name="connsiteY2" fmla="*/ 23272 h 1138977"/>
              <a:gd name="connsiteX3" fmla="*/ 671526 w 881718"/>
              <a:gd name="connsiteY3" fmla="*/ 289404 h 1138977"/>
              <a:gd name="connsiteX4" fmla="*/ 159735 w 881718"/>
              <a:gd name="connsiteY4" fmla="*/ 906965 h 1138977"/>
              <a:gd name="connsiteX5" fmla="*/ 30081 w 881718"/>
              <a:gd name="connsiteY5" fmla="*/ 1077562 h 1138977"/>
              <a:gd name="connsiteX6" fmla="*/ 2786 w 881718"/>
              <a:gd name="connsiteY6" fmla="*/ 1125329 h 1138977"/>
              <a:gd name="connsiteX7" fmla="*/ 77848 w 881718"/>
              <a:gd name="connsiteY7" fmla="*/ 1138977 h 1138977"/>
              <a:gd name="connsiteX8" fmla="*/ 200678 w 881718"/>
              <a:gd name="connsiteY8" fmla="*/ 1125329 h 1138977"/>
              <a:gd name="connsiteX9" fmla="*/ 282565 w 881718"/>
              <a:gd name="connsiteY9" fmla="*/ 1138977 h 1138977"/>
              <a:gd name="connsiteX0" fmla="*/ 668114 w 876241"/>
              <a:gd name="connsiteY0" fmla="*/ 7810 h 1128632"/>
              <a:gd name="connsiteX1" fmla="*/ 809709 w 876241"/>
              <a:gd name="connsiteY1" fmla="*/ 2692 h 1128632"/>
              <a:gd name="connsiteX2" fmla="*/ 876241 w 876241"/>
              <a:gd name="connsiteY2" fmla="*/ 12927 h 1128632"/>
              <a:gd name="connsiteX3" fmla="*/ 671526 w 876241"/>
              <a:gd name="connsiteY3" fmla="*/ 279059 h 1128632"/>
              <a:gd name="connsiteX4" fmla="*/ 159735 w 876241"/>
              <a:gd name="connsiteY4" fmla="*/ 896620 h 1128632"/>
              <a:gd name="connsiteX5" fmla="*/ 30081 w 876241"/>
              <a:gd name="connsiteY5" fmla="*/ 1067217 h 1128632"/>
              <a:gd name="connsiteX6" fmla="*/ 2786 w 876241"/>
              <a:gd name="connsiteY6" fmla="*/ 1114984 h 1128632"/>
              <a:gd name="connsiteX7" fmla="*/ 77848 w 876241"/>
              <a:gd name="connsiteY7" fmla="*/ 1128632 h 1128632"/>
              <a:gd name="connsiteX8" fmla="*/ 200678 w 876241"/>
              <a:gd name="connsiteY8" fmla="*/ 1114984 h 1128632"/>
              <a:gd name="connsiteX9" fmla="*/ 282565 w 876241"/>
              <a:gd name="connsiteY9" fmla="*/ 1128632 h 1128632"/>
              <a:gd name="connsiteX0" fmla="*/ 668114 w 876243"/>
              <a:gd name="connsiteY0" fmla="*/ 16130 h 1136952"/>
              <a:gd name="connsiteX1" fmla="*/ 876241 w 876243"/>
              <a:gd name="connsiteY1" fmla="*/ 21247 h 1136952"/>
              <a:gd name="connsiteX2" fmla="*/ 671526 w 876243"/>
              <a:gd name="connsiteY2" fmla="*/ 287379 h 1136952"/>
              <a:gd name="connsiteX3" fmla="*/ 159735 w 876243"/>
              <a:gd name="connsiteY3" fmla="*/ 904940 h 1136952"/>
              <a:gd name="connsiteX4" fmla="*/ 30081 w 876243"/>
              <a:gd name="connsiteY4" fmla="*/ 1075537 h 1136952"/>
              <a:gd name="connsiteX5" fmla="*/ 2786 w 876243"/>
              <a:gd name="connsiteY5" fmla="*/ 1123304 h 1136952"/>
              <a:gd name="connsiteX6" fmla="*/ 77848 w 876243"/>
              <a:gd name="connsiteY6" fmla="*/ 1136952 h 1136952"/>
              <a:gd name="connsiteX7" fmla="*/ 200678 w 876243"/>
              <a:gd name="connsiteY7" fmla="*/ 1123304 h 1136952"/>
              <a:gd name="connsiteX8" fmla="*/ 282565 w 876243"/>
              <a:gd name="connsiteY8" fmla="*/ 1136952 h 1136952"/>
              <a:gd name="connsiteX0" fmla="*/ 668114 w 876243"/>
              <a:gd name="connsiteY0" fmla="*/ 16130 h 1136952"/>
              <a:gd name="connsiteX1" fmla="*/ 876241 w 876243"/>
              <a:gd name="connsiteY1" fmla="*/ 21247 h 1136952"/>
              <a:gd name="connsiteX2" fmla="*/ 671526 w 876243"/>
              <a:gd name="connsiteY2" fmla="*/ 287379 h 1136952"/>
              <a:gd name="connsiteX3" fmla="*/ 159735 w 876243"/>
              <a:gd name="connsiteY3" fmla="*/ 904940 h 1136952"/>
              <a:gd name="connsiteX4" fmla="*/ 30081 w 876243"/>
              <a:gd name="connsiteY4" fmla="*/ 1075537 h 1136952"/>
              <a:gd name="connsiteX5" fmla="*/ 2786 w 876243"/>
              <a:gd name="connsiteY5" fmla="*/ 1123304 h 1136952"/>
              <a:gd name="connsiteX6" fmla="*/ 77848 w 876243"/>
              <a:gd name="connsiteY6" fmla="*/ 1136952 h 1136952"/>
              <a:gd name="connsiteX7" fmla="*/ 200678 w 876243"/>
              <a:gd name="connsiteY7" fmla="*/ 1123304 h 1136952"/>
              <a:gd name="connsiteX8" fmla="*/ 282565 w 876243"/>
              <a:gd name="connsiteY8" fmla="*/ 1136952 h 1136952"/>
              <a:gd name="connsiteX0" fmla="*/ 668114 w 876243"/>
              <a:gd name="connsiteY0" fmla="*/ 0 h 1120822"/>
              <a:gd name="connsiteX1" fmla="*/ 876241 w 876243"/>
              <a:gd name="connsiteY1" fmla="*/ 5117 h 1120822"/>
              <a:gd name="connsiteX2" fmla="*/ 671526 w 876243"/>
              <a:gd name="connsiteY2" fmla="*/ 271249 h 1120822"/>
              <a:gd name="connsiteX3" fmla="*/ 159735 w 876243"/>
              <a:gd name="connsiteY3" fmla="*/ 888810 h 1120822"/>
              <a:gd name="connsiteX4" fmla="*/ 30081 w 876243"/>
              <a:gd name="connsiteY4" fmla="*/ 1059407 h 1120822"/>
              <a:gd name="connsiteX5" fmla="*/ 2786 w 876243"/>
              <a:gd name="connsiteY5" fmla="*/ 1107174 h 1120822"/>
              <a:gd name="connsiteX6" fmla="*/ 77848 w 876243"/>
              <a:gd name="connsiteY6" fmla="*/ 1120822 h 1120822"/>
              <a:gd name="connsiteX7" fmla="*/ 200678 w 876243"/>
              <a:gd name="connsiteY7" fmla="*/ 1107174 h 1120822"/>
              <a:gd name="connsiteX8" fmla="*/ 282565 w 876243"/>
              <a:gd name="connsiteY8" fmla="*/ 1120822 h 1120822"/>
              <a:gd name="connsiteX0" fmla="*/ 668114 w 876241"/>
              <a:gd name="connsiteY0" fmla="*/ 0 h 1120822"/>
              <a:gd name="connsiteX1" fmla="*/ 876241 w 876241"/>
              <a:gd name="connsiteY1" fmla="*/ 5117 h 1120822"/>
              <a:gd name="connsiteX2" fmla="*/ 671526 w 876241"/>
              <a:gd name="connsiteY2" fmla="*/ 271249 h 1120822"/>
              <a:gd name="connsiteX3" fmla="*/ 159735 w 876241"/>
              <a:gd name="connsiteY3" fmla="*/ 888810 h 1120822"/>
              <a:gd name="connsiteX4" fmla="*/ 30081 w 876241"/>
              <a:gd name="connsiteY4" fmla="*/ 1059407 h 1120822"/>
              <a:gd name="connsiteX5" fmla="*/ 2786 w 876241"/>
              <a:gd name="connsiteY5" fmla="*/ 1107174 h 1120822"/>
              <a:gd name="connsiteX6" fmla="*/ 77848 w 876241"/>
              <a:gd name="connsiteY6" fmla="*/ 1120822 h 1120822"/>
              <a:gd name="connsiteX7" fmla="*/ 200678 w 876241"/>
              <a:gd name="connsiteY7" fmla="*/ 1107174 h 1120822"/>
              <a:gd name="connsiteX8" fmla="*/ 282565 w 876241"/>
              <a:gd name="connsiteY8" fmla="*/ 1120822 h 1120822"/>
              <a:gd name="connsiteX0" fmla="*/ 668114 w 888182"/>
              <a:gd name="connsiteY0" fmla="*/ 0 h 1120822"/>
              <a:gd name="connsiteX1" fmla="*/ 888182 w 888182"/>
              <a:gd name="connsiteY1" fmla="*/ 5117 h 1120822"/>
              <a:gd name="connsiteX2" fmla="*/ 671526 w 888182"/>
              <a:gd name="connsiteY2" fmla="*/ 271249 h 1120822"/>
              <a:gd name="connsiteX3" fmla="*/ 159735 w 888182"/>
              <a:gd name="connsiteY3" fmla="*/ 888810 h 1120822"/>
              <a:gd name="connsiteX4" fmla="*/ 30081 w 888182"/>
              <a:gd name="connsiteY4" fmla="*/ 1059407 h 1120822"/>
              <a:gd name="connsiteX5" fmla="*/ 2786 w 888182"/>
              <a:gd name="connsiteY5" fmla="*/ 1107174 h 1120822"/>
              <a:gd name="connsiteX6" fmla="*/ 77848 w 888182"/>
              <a:gd name="connsiteY6" fmla="*/ 1120822 h 1120822"/>
              <a:gd name="connsiteX7" fmla="*/ 200678 w 888182"/>
              <a:gd name="connsiteY7" fmla="*/ 1107174 h 1120822"/>
              <a:gd name="connsiteX8" fmla="*/ 282565 w 888182"/>
              <a:gd name="connsiteY8" fmla="*/ 1120822 h 1120822"/>
              <a:gd name="connsiteX0" fmla="*/ 668114 w 893300"/>
              <a:gd name="connsiteY0" fmla="*/ 3412 h 1124234"/>
              <a:gd name="connsiteX1" fmla="*/ 893300 w 893300"/>
              <a:gd name="connsiteY1" fmla="*/ 0 h 1124234"/>
              <a:gd name="connsiteX2" fmla="*/ 671526 w 893300"/>
              <a:gd name="connsiteY2" fmla="*/ 274661 h 1124234"/>
              <a:gd name="connsiteX3" fmla="*/ 159735 w 893300"/>
              <a:gd name="connsiteY3" fmla="*/ 892222 h 1124234"/>
              <a:gd name="connsiteX4" fmla="*/ 30081 w 893300"/>
              <a:gd name="connsiteY4" fmla="*/ 1062819 h 1124234"/>
              <a:gd name="connsiteX5" fmla="*/ 2786 w 893300"/>
              <a:gd name="connsiteY5" fmla="*/ 1110586 h 1124234"/>
              <a:gd name="connsiteX6" fmla="*/ 77848 w 893300"/>
              <a:gd name="connsiteY6" fmla="*/ 1124234 h 1124234"/>
              <a:gd name="connsiteX7" fmla="*/ 200678 w 893300"/>
              <a:gd name="connsiteY7" fmla="*/ 1110586 h 1124234"/>
              <a:gd name="connsiteX8" fmla="*/ 282565 w 893300"/>
              <a:gd name="connsiteY8" fmla="*/ 1124234 h 1124234"/>
              <a:gd name="connsiteX0" fmla="*/ 668114 w 893300"/>
              <a:gd name="connsiteY0" fmla="*/ 3412 h 1124234"/>
              <a:gd name="connsiteX1" fmla="*/ 893300 w 893300"/>
              <a:gd name="connsiteY1" fmla="*/ 0 h 1124234"/>
              <a:gd name="connsiteX2" fmla="*/ 671526 w 893300"/>
              <a:gd name="connsiteY2" fmla="*/ 274661 h 1124234"/>
              <a:gd name="connsiteX3" fmla="*/ 30081 w 893300"/>
              <a:gd name="connsiteY3" fmla="*/ 1062819 h 1124234"/>
              <a:gd name="connsiteX4" fmla="*/ 2786 w 893300"/>
              <a:gd name="connsiteY4" fmla="*/ 1110586 h 1124234"/>
              <a:gd name="connsiteX5" fmla="*/ 77848 w 893300"/>
              <a:gd name="connsiteY5" fmla="*/ 1124234 h 1124234"/>
              <a:gd name="connsiteX6" fmla="*/ 200678 w 893300"/>
              <a:gd name="connsiteY6" fmla="*/ 1110586 h 1124234"/>
              <a:gd name="connsiteX7" fmla="*/ 282565 w 893300"/>
              <a:gd name="connsiteY7" fmla="*/ 1124234 h 1124234"/>
              <a:gd name="connsiteX0" fmla="*/ 665328 w 890514"/>
              <a:gd name="connsiteY0" fmla="*/ 3412 h 1124234"/>
              <a:gd name="connsiteX1" fmla="*/ 890514 w 890514"/>
              <a:gd name="connsiteY1" fmla="*/ 0 h 1124234"/>
              <a:gd name="connsiteX2" fmla="*/ 668740 w 890514"/>
              <a:gd name="connsiteY2" fmla="*/ 274661 h 1124234"/>
              <a:gd name="connsiteX3" fmla="*/ 0 w 890514"/>
              <a:gd name="connsiteY3" fmla="*/ 1110586 h 1124234"/>
              <a:gd name="connsiteX4" fmla="*/ 75062 w 890514"/>
              <a:gd name="connsiteY4" fmla="*/ 1124234 h 1124234"/>
              <a:gd name="connsiteX5" fmla="*/ 197892 w 890514"/>
              <a:gd name="connsiteY5" fmla="*/ 1110586 h 1124234"/>
              <a:gd name="connsiteX6" fmla="*/ 279779 w 890514"/>
              <a:gd name="connsiteY6" fmla="*/ 1124234 h 1124234"/>
              <a:gd name="connsiteX0" fmla="*/ 681523 w 906709"/>
              <a:gd name="connsiteY0" fmla="*/ 3412 h 1172003"/>
              <a:gd name="connsiteX1" fmla="*/ 906709 w 906709"/>
              <a:gd name="connsiteY1" fmla="*/ 0 h 1172003"/>
              <a:gd name="connsiteX2" fmla="*/ 684935 w 906709"/>
              <a:gd name="connsiteY2" fmla="*/ 274661 h 1172003"/>
              <a:gd name="connsiteX3" fmla="*/ 16195 w 906709"/>
              <a:gd name="connsiteY3" fmla="*/ 1110586 h 1172003"/>
              <a:gd name="connsiteX4" fmla="*/ 214087 w 906709"/>
              <a:gd name="connsiteY4" fmla="*/ 1110586 h 1172003"/>
              <a:gd name="connsiteX5" fmla="*/ 295974 w 906709"/>
              <a:gd name="connsiteY5" fmla="*/ 1124234 h 1172003"/>
              <a:gd name="connsiteX0" fmla="*/ 665328 w 890514"/>
              <a:gd name="connsiteY0" fmla="*/ 3412 h 1124234"/>
              <a:gd name="connsiteX1" fmla="*/ 890514 w 890514"/>
              <a:gd name="connsiteY1" fmla="*/ 0 h 1124234"/>
              <a:gd name="connsiteX2" fmla="*/ 668740 w 890514"/>
              <a:gd name="connsiteY2" fmla="*/ 274661 h 1124234"/>
              <a:gd name="connsiteX3" fmla="*/ 0 w 890514"/>
              <a:gd name="connsiteY3" fmla="*/ 1110586 h 1124234"/>
              <a:gd name="connsiteX4" fmla="*/ 197892 w 890514"/>
              <a:gd name="connsiteY4" fmla="*/ 1110586 h 1124234"/>
              <a:gd name="connsiteX5" fmla="*/ 279779 w 890514"/>
              <a:gd name="connsiteY5" fmla="*/ 1124234 h 1124234"/>
              <a:gd name="connsiteX0" fmla="*/ 665328 w 890514"/>
              <a:gd name="connsiteY0" fmla="*/ 3412 h 1110586"/>
              <a:gd name="connsiteX1" fmla="*/ 890514 w 890514"/>
              <a:gd name="connsiteY1" fmla="*/ 0 h 1110586"/>
              <a:gd name="connsiteX2" fmla="*/ 668740 w 890514"/>
              <a:gd name="connsiteY2" fmla="*/ 274661 h 1110586"/>
              <a:gd name="connsiteX3" fmla="*/ 0 w 890514"/>
              <a:gd name="connsiteY3" fmla="*/ 1110586 h 1110586"/>
              <a:gd name="connsiteX4" fmla="*/ 197892 w 890514"/>
              <a:gd name="connsiteY4" fmla="*/ 1110586 h 1110586"/>
              <a:gd name="connsiteX0" fmla="*/ 678792 w 903978"/>
              <a:gd name="connsiteY0" fmla="*/ 3412 h 1171628"/>
              <a:gd name="connsiteX1" fmla="*/ 903978 w 903978"/>
              <a:gd name="connsiteY1" fmla="*/ 0 h 1171628"/>
              <a:gd name="connsiteX2" fmla="*/ 682204 w 903978"/>
              <a:gd name="connsiteY2" fmla="*/ 274661 h 1171628"/>
              <a:gd name="connsiteX3" fmla="*/ 13464 w 903978"/>
              <a:gd name="connsiteY3" fmla="*/ 1110586 h 1171628"/>
              <a:gd name="connsiteX4" fmla="*/ 254005 w 903978"/>
              <a:gd name="connsiteY4" fmla="*/ 1107174 h 1171628"/>
              <a:gd name="connsiteX0" fmla="*/ 665328 w 890514"/>
              <a:gd name="connsiteY0" fmla="*/ 3412 h 1110586"/>
              <a:gd name="connsiteX1" fmla="*/ 890514 w 890514"/>
              <a:gd name="connsiteY1" fmla="*/ 0 h 1110586"/>
              <a:gd name="connsiteX2" fmla="*/ 668740 w 890514"/>
              <a:gd name="connsiteY2" fmla="*/ 274661 h 1110586"/>
              <a:gd name="connsiteX3" fmla="*/ 0 w 890514"/>
              <a:gd name="connsiteY3" fmla="*/ 1110586 h 1110586"/>
              <a:gd name="connsiteX4" fmla="*/ 240541 w 890514"/>
              <a:gd name="connsiteY4" fmla="*/ 1107174 h 1110586"/>
              <a:gd name="connsiteX0" fmla="*/ 673858 w 899044"/>
              <a:gd name="connsiteY0" fmla="*/ 3412 h 1110586"/>
              <a:gd name="connsiteX1" fmla="*/ 899044 w 899044"/>
              <a:gd name="connsiteY1" fmla="*/ 0 h 1110586"/>
              <a:gd name="connsiteX2" fmla="*/ 677270 w 899044"/>
              <a:gd name="connsiteY2" fmla="*/ 274661 h 1110586"/>
              <a:gd name="connsiteX3" fmla="*/ 0 w 899044"/>
              <a:gd name="connsiteY3" fmla="*/ 1110586 h 1110586"/>
              <a:gd name="connsiteX4" fmla="*/ 249071 w 899044"/>
              <a:gd name="connsiteY4" fmla="*/ 1107174 h 1110586"/>
              <a:gd name="connsiteX0" fmla="*/ 673858 w 899044"/>
              <a:gd name="connsiteY0" fmla="*/ 3412 h 1110586"/>
              <a:gd name="connsiteX1" fmla="*/ 899044 w 899044"/>
              <a:gd name="connsiteY1" fmla="*/ 0 h 1110586"/>
              <a:gd name="connsiteX2" fmla="*/ 677270 w 899044"/>
              <a:gd name="connsiteY2" fmla="*/ 274661 h 1110586"/>
              <a:gd name="connsiteX3" fmla="*/ 0 w 899044"/>
              <a:gd name="connsiteY3" fmla="*/ 1110586 h 1110586"/>
              <a:gd name="connsiteX4" fmla="*/ 249071 w 899044"/>
              <a:gd name="connsiteY4" fmla="*/ 1107174 h 1110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44" h="1110586">
                <a:moveTo>
                  <a:pt x="673858" y="3412"/>
                </a:moveTo>
                <a:lnTo>
                  <a:pt x="899044" y="0"/>
                </a:lnTo>
                <a:cubicBezTo>
                  <a:pt x="826825" y="88711"/>
                  <a:pt x="827111" y="89563"/>
                  <a:pt x="677270" y="274661"/>
                </a:cubicBezTo>
                <a:lnTo>
                  <a:pt x="0" y="1110586"/>
                </a:lnTo>
                <a:lnTo>
                  <a:pt x="249071" y="1107174"/>
                </a:lnTo>
              </a:path>
            </a:pathLst>
          </a:custGeom>
          <a:ln w="412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dirty="0"/>
          </a:p>
        </p:txBody>
      </p:sp>
      <p:sp>
        <p:nvSpPr>
          <p:cNvPr id="1037" name="Freeform 1036"/>
          <p:cNvSpPr/>
          <p:nvPr/>
        </p:nvSpPr>
        <p:spPr>
          <a:xfrm>
            <a:off x="1751797" y="3459707"/>
            <a:ext cx="1589964" cy="1228299"/>
          </a:xfrm>
          <a:custGeom>
            <a:avLst/>
            <a:gdLst>
              <a:gd name="connsiteX0" fmla="*/ 0 w 1589964"/>
              <a:gd name="connsiteY0" fmla="*/ 1240289 h 1261941"/>
              <a:gd name="connsiteX1" fmla="*/ 143302 w 1589964"/>
              <a:gd name="connsiteY1" fmla="*/ 1247113 h 1261941"/>
              <a:gd name="connsiteX2" fmla="*/ 259308 w 1589964"/>
              <a:gd name="connsiteY2" fmla="*/ 1240289 h 1261941"/>
              <a:gd name="connsiteX3" fmla="*/ 477672 w 1589964"/>
              <a:gd name="connsiteY3" fmla="*/ 980981 h 1261941"/>
              <a:gd name="connsiteX4" fmla="*/ 1071349 w 1589964"/>
              <a:gd name="connsiteY4" fmla="*/ 237178 h 1261941"/>
              <a:gd name="connsiteX5" fmla="*/ 1262418 w 1589964"/>
              <a:gd name="connsiteY5" fmla="*/ 25638 h 1261941"/>
              <a:gd name="connsiteX6" fmla="*/ 1398896 w 1589964"/>
              <a:gd name="connsiteY6" fmla="*/ 5166 h 1261941"/>
              <a:gd name="connsiteX7" fmla="*/ 1514902 w 1589964"/>
              <a:gd name="connsiteY7" fmla="*/ 39286 h 1261941"/>
              <a:gd name="connsiteX8" fmla="*/ 1589964 w 1589964"/>
              <a:gd name="connsiteY8" fmla="*/ 11990 h 1261941"/>
              <a:gd name="connsiteX9" fmla="*/ 1589964 w 1589964"/>
              <a:gd name="connsiteY9" fmla="*/ 11990 h 1261941"/>
              <a:gd name="connsiteX0" fmla="*/ 0 w 1589964"/>
              <a:gd name="connsiteY0" fmla="*/ 1238535 h 1260187"/>
              <a:gd name="connsiteX1" fmla="*/ 143302 w 1589964"/>
              <a:gd name="connsiteY1" fmla="*/ 1245359 h 1260187"/>
              <a:gd name="connsiteX2" fmla="*/ 259308 w 1589964"/>
              <a:gd name="connsiteY2" fmla="*/ 1238535 h 1260187"/>
              <a:gd name="connsiteX3" fmla="*/ 477672 w 1589964"/>
              <a:gd name="connsiteY3" fmla="*/ 979227 h 1260187"/>
              <a:gd name="connsiteX4" fmla="*/ 1071349 w 1589964"/>
              <a:gd name="connsiteY4" fmla="*/ 235424 h 1260187"/>
              <a:gd name="connsiteX5" fmla="*/ 1262418 w 1589964"/>
              <a:gd name="connsiteY5" fmla="*/ 23884 h 1260187"/>
              <a:gd name="connsiteX6" fmla="*/ 1398896 w 1589964"/>
              <a:gd name="connsiteY6" fmla="*/ 3412 h 1260187"/>
              <a:gd name="connsiteX7" fmla="*/ 1589964 w 1589964"/>
              <a:gd name="connsiteY7" fmla="*/ 10236 h 1260187"/>
              <a:gd name="connsiteX8" fmla="*/ 1589964 w 1589964"/>
              <a:gd name="connsiteY8" fmla="*/ 10236 h 1260187"/>
              <a:gd name="connsiteX0" fmla="*/ 0 w 1589964"/>
              <a:gd name="connsiteY0" fmla="*/ 1235064 h 1256716"/>
              <a:gd name="connsiteX1" fmla="*/ 143302 w 1589964"/>
              <a:gd name="connsiteY1" fmla="*/ 1241888 h 1256716"/>
              <a:gd name="connsiteX2" fmla="*/ 259308 w 1589964"/>
              <a:gd name="connsiteY2" fmla="*/ 1235064 h 1256716"/>
              <a:gd name="connsiteX3" fmla="*/ 477672 w 1589964"/>
              <a:gd name="connsiteY3" fmla="*/ 975756 h 1256716"/>
              <a:gd name="connsiteX4" fmla="*/ 1071349 w 1589964"/>
              <a:gd name="connsiteY4" fmla="*/ 231953 h 1256716"/>
              <a:gd name="connsiteX5" fmla="*/ 1262418 w 1589964"/>
              <a:gd name="connsiteY5" fmla="*/ 20413 h 1256716"/>
              <a:gd name="connsiteX6" fmla="*/ 1589964 w 1589964"/>
              <a:gd name="connsiteY6" fmla="*/ 6765 h 1256716"/>
              <a:gd name="connsiteX7" fmla="*/ 1589964 w 1589964"/>
              <a:gd name="connsiteY7" fmla="*/ 6765 h 1256716"/>
              <a:gd name="connsiteX0" fmla="*/ 0 w 1589964"/>
              <a:gd name="connsiteY0" fmla="*/ 1238595 h 1260247"/>
              <a:gd name="connsiteX1" fmla="*/ 143302 w 1589964"/>
              <a:gd name="connsiteY1" fmla="*/ 1245419 h 1260247"/>
              <a:gd name="connsiteX2" fmla="*/ 259308 w 1589964"/>
              <a:gd name="connsiteY2" fmla="*/ 1238595 h 1260247"/>
              <a:gd name="connsiteX3" fmla="*/ 477672 w 1589964"/>
              <a:gd name="connsiteY3" fmla="*/ 979287 h 1260247"/>
              <a:gd name="connsiteX4" fmla="*/ 1071349 w 1589964"/>
              <a:gd name="connsiteY4" fmla="*/ 235484 h 1260247"/>
              <a:gd name="connsiteX5" fmla="*/ 1255594 w 1589964"/>
              <a:gd name="connsiteY5" fmla="*/ 18826 h 1260247"/>
              <a:gd name="connsiteX6" fmla="*/ 1589964 w 1589964"/>
              <a:gd name="connsiteY6" fmla="*/ 10296 h 1260247"/>
              <a:gd name="connsiteX7" fmla="*/ 1589964 w 1589964"/>
              <a:gd name="connsiteY7" fmla="*/ 10296 h 1260247"/>
              <a:gd name="connsiteX0" fmla="*/ 0 w 1589964"/>
              <a:gd name="connsiteY0" fmla="*/ 1228299 h 1249951"/>
              <a:gd name="connsiteX1" fmla="*/ 143302 w 1589964"/>
              <a:gd name="connsiteY1" fmla="*/ 1235123 h 1249951"/>
              <a:gd name="connsiteX2" fmla="*/ 259308 w 1589964"/>
              <a:gd name="connsiteY2" fmla="*/ 1228299 h 1249951"/>
              <a:gd name="connsiteX3" fmla="*/ 477672 w 1589964"/>
              <a:gd name="connsiteY3" fmla="*/ 968991 h 1249951"/>
              <a:gd name="connsiteX4" fmla="*/ 1071349 w 1589964"/>
              <a:gd name="connsiteY4" fmla="*/ 225188 h 1249951"/>
              <a:gd name="connsiteX5" fmla="*/ 1255594 w 1589964"/>
              <a:gd name="connsiteY5" fmla="*/ 8530 h 1249951"/>
              <a:gd name="connsiteX6" fmla="*/ 1589964 w 1589964"/>
              <a:gd name="connsiteY6" fmla="*/ 0 h 1249951"/>
              <a:gd name="connsiteX7" fmla="*/ 1589964 w 1589964"/>
              <a:gd name="connsiteY7" fmla="*/ 0 h 1249951"/>
              <a:gd name="connsiteX0" fmla="*/ 0 w 1589964"/>
              <a:gd name="connsiteY0" fmla="*/ 1228299 h 1249951"/>
              <a:gd name="connsiteX1" fmla="*/ 143302 w 1589964"/>
              <a:gd name="connsiteY1" fmla="*/ 1235123 h 1249951"/>
              <a:gd name="connsiteX2" fmla="*/ 259308 w 1589964"/>
              <a:gd name="connsiteY2" fmla="*/ 1228299 h 1249951"/>
              <a:gd name="connsiteX3" fmla="*/ 477672 w 1589964"/>
              <a:gd name="connsiteY3" fmla="*/ 968991 h 1249951"/>
              <a:gd name="connsiteX4" fmla="*/ 1071349 w 1589964"/>
              <a:gd name="connsiteY4" fmla="*/ 225188 h 1249951"/>
              <a:gd name="connsiteX5" fmla="*/ 1255594 w 1589964"/>
              <a:gd name="connsiteY5" fmla="*/ 8530 h 1249951"/>
              <a:gd name="connsiteX6" fmla="*/ 1589964 w 1589964"/>
              <a:gd name="connsiteY6" fmla="*/ 0 h 1249951"/>
              <a:gd name="connsiteX7" fmla="*/ 1589964 w 1589964"/>
              <a:gd name="connsiteY7" fmla="*/ 0 h 1249951"/>
              <a:gd name="connsiteX0" fmla="*/ 0 w 1589964"/>
              <a:gd name="connsiteY0" fmla="*/ 1228299 h 1249951"/>
              <a:gd name="connsiteX1" fmla="*/ 143302 w 1589964"/>
              <a:gd name="connsiteY1" fmla="*/ 1235123 h 1249951"/>
              <a:gd name="connsiteX2" fmla="*/ 259308 w 1589964"/>
              <a:gd name="connsiteY2" fmla="*/ 1228299 h 1249951"/>
              <a:gd name="connsiteX3" fmla="*/ 477672 w 1589964"/>
              <a:gd name="connsiteY3" fmla="*/ 968991 h 1249951"/>
              <a:gd name="connsiteX4" fmla="*/ 1255594 w 1589964"/>
              <a:gd name="connsiteY4" fmla="*/ 8530 h 1249951"/>
              <a:gd name="connsiteX5" fmla="*/ 1589964 w 1589964"/>
              <a:gd name="connsiteY5" fmla="*/ 0 h 1249951"/>
              <a:gd name="connsiteX6" fmla="*/ 1589964 w 1589964"/>
              <a:gd name="connsiteY6" fmla="*/ 0 h 1249951"/>
              <a:gd name="connsiteX0" fmla="*/ 0 w 1589964"/>
              <a:gd name="connsiteY0" fmla="*/ 1228299 h 1320961"/>
              <a:gd name="connsiteX1" fmla="*/ 143302 w 1589964"/>
              <a:gd name="connsiteY1" fmla="*/ 1235123 h 1320961"/>
              <a:gd name="connsiteX2" fmla="*/ 259308 w 1589964"/>
              <a:gd name="connsiteY2" fmla="*/ 1228299 h 1320961"/>
              <a:gd name="connsiteX3" fmla="*/ 1255594 w 1589964"/>
              <a:gd name="connsiteY3" fmla="*/ 8530 h 1320961"/>
              <a:gd name="connsiteX4" fmla="*/ 1589964 w 1589964"/>
              <a:gd name="connsiteY4" fmla="*/ 0 h 1320961"/>
              <a:gd name="connsiteX5" fmla="*/ 1589964 w 1589964"/>
              <a:gd name="connsiteY5" fmla="*/ 0 h 1320961"/>
              <a:gd name="connsiteX0" fmla="*/ 0 w 1589964"/>
              <a:gd name="connsiteY0" fmla="*/ 1228299 h 1235123"/>
              <a:gd name="connsiteX1" fmla="*/ 143302 w 1589964"/>
              <a:gd name="connsiteY1" fmla="*/ 1235123 h 1235123"/>
              <a:gd name="connsiteX2" fmla="*/ 259308 w 1589964"/>
              <a:gd name="connsiteY2" fmla="*/ 1228299 h 1235123"/>
              <a:gd name="connsiteX3" fmla="*/ 1255594 w 1589964"/>
              <a:gd name="connsiteY3" fmla="*/ 8530 h 1235123"/>
              <a:gd name="connsiteX4" fmla="*/ 1589964 w 1589964"/>
              <a:gd name="connsiteY4" fmla="*/ 0 h 1235123"/>
              <a:gd name="connsiteX5" fmla="*/ 1589964 w 1589964"/>
              <a:gd name="connsiteY5" fmla="*/ 0 h 1235123"/>
              <a:gd name="connsiteX0" fmla="*/ 0 w 1589964"/>
              <a:gd name="connsiteY0" fmla="*/ 1228299 h 1318652"/>
              <a:gd name="connsiteX1" fmla="*/ 259308 w 1589964"/>
              <a:gd name="connsiteY1" fmla="*/ 1228299 h 1318652"/>
              <a:gd name="connsiteX2" fmla="*/ 1255594 w 1589964"/>
              <a:gd name="connsiteY2" fmla="*/ 8530 h 1318652"/>
              <a:gd name="connsiteX3" fmla="*/ 1589964 w 1589964"/>
              <a:gd name="connsiteY3" fmla="*/ 0 h 1318652"/>
              <a:gd name="connsiteX4" fmla="*/ 1589964 w 1589964"/>
              <a:gd name="connsiteY4" fmla="*/ 0 h 1318652"/>
              <a:gd name="connsiteX0" fmla="*/ 0 w 1589964"/>
              <a:gd name="connsiteY0" fmla="*/ 1228299 h 1228299"/>
              <a:gd name="connsiteX1" fmla="*/ 259308 w 1589964"/>
              <a:gd name="connsiteY1" fmla="*/ 1228299 h 1228299"/>
              <a:gd name="connsiteX2" fmla="*/ 1255594 w 1589964"/>
              <a:gd name="connsiteY2" fmla="*/ 8530 h 1228299"/>
              <a:gd name="connsiteX3" fmla="*/ 1589964 w 1589964"/>
              <a:gd name="connsiteY3" fmla="*/ 0 h 1228299"/>
              <a:gd name="connsiteX4" fmla="*/ 1589964 w 1589964"/>
              <a:gd name="connsiteY4" fmla="*/ 0 h 1228299"/>
              <a:gd name="connsiteX0" fmla="*/ 0 w 1589964"/>
              <a:gd name="connsiteY0" fmla="*/ 1228299 h 1228299"/>
              <a:gd name="connsiteX1" fmla="*/ 259308 w 1589964"/>
              <a:gd name="connsiteY1" fmla="*/ 1228299 h 1228299"/>
              <a:gd name="connsiteX2" fmla="*/ 1255594 w 1589964"/>
              <a:gd name="connsiteY2" fmla="*/ 8530 h 1228299"/>
              <a:gd name="connsiteX3" fmla="*/ 1589964 w 1589964"/>
              <a:gd name="connsiteY3" fmla="*/ 0 h 1228299"/>
              <a:gd name="connsiteX4" fmla="*/ 1589964 w 1589964"/>
              <a:gd name="connsiteY4" fmla="*/ 0 h 12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964" h="1228299">
                <a:moveTo>
                  <a:pt x="0" y="1228299"/>
                </a:moveTo>
                <a:lnTo>
                  <a:pt x="259308" y="1228299"/>
                </a:lnTo>
                <a:lnTo>
                  <a:pt x="1255594" y="8530"/>
                </a:lnTo>
                <a:lnTo>
                  <a:pt x="1589964" y="0"/>
                </a:lnTo>
                <a:lnTo>
                  <a:pt x="1589964" y="0"/>
                </a:ln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042" name="Flowchart: Merge 1041"/>
          <p:cNvSpPr>
            <a:spLocks noChangeAspect="1"/>
          </p:cNvSpPr>
          <p:nvPr/>
        </p:nvSpPr>
        <p:spPr>
          <a:xfrm rot="-5400000">
            <a:off x="3375787" y="3298665"/>
            <a:ext cx="74456" cy="130302"/>
          </a:xfrm>
          <a:prstGeom prst="flowChartMer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3" name="Flowchart: Merge 82"/>
          <p:cNvSpPr>
            <a:spLocks noChangeAspect="1"/>
          </p:cNvSpPr>
          <p:nvPr/>
        </p:nvSpPr>
        <p:spPr>
          <a:xfrm rot="-5400000">
            <a:off x="3315092" y="3396457"/>
            <a:ext cx="74456" cy="130302"/>
          </a:xfrm>
          <a:prstGeom prst="flowChartMer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052" name="Group 1051"/>
          <p:cNvGrpSpPr/>
          <p:nvPr/>
        </p:nvGrpSpPr>
        <p:grpSpPr>
          <a:xfrm>
            <a:off x="5642240" y="2328408"/>
            <a:ext cx="825054" cy="631211"/>
            <a:chOff x="5649064" y="2273816"/>
            <a:chExt cx="825054" cy="631211"/>
          </a:xfrm>
        </p:grpSpPr>
        <p:sp>
          <p:nvSpPr>
            <p:cNvPr id="103" name="Freeform 102"/>
            <p:cNvSpPr/>
            <p:nvPr/>
          </p:nvSpPr>
          <p:spPr>
            <a:xfrm rot="10800000">
              <a:off x="6091867" y="2573919"/>
              <a:ext cx="147352" cy="133428"/>
            </a:xfrm>
            <a:custGeom>
              <a:avLst/>
              <a:gdLst>
                <a:gd name="connsiteX0" fmla="*/ 1 w 146839"/>
                <a:gd name="connsiteY0" fmla="*/ 157151 h 189588"/>
                <a:gd name="connsiteX1" fmla="*/ 44356 w 146839"/>
                <a:gd name="connsiteY1" fmla="*/ 119619 h 189588"/>
                <a:gd name="connsiteX2" fmla="*/ 49474 w 146839"/>
                <a:gd name="connsiteY2" fmla="*/ 97442 h 189588"/>
                <a:gd name="connsiteX3" fmla="*/ 51180 w 146839"/>
                <a:gd name="connsiteY3" fmla="*/ 71852 h 189588"/>
                <a:gd name="connsiteX4" fmla="*/ 61415 w 146839"/>
                <a:gd name="connsiteY4" fmla="*/ 39439 h 189588"/>
                <a:gd name="connsiteX5" fmla="*/ 90417 w 146839"/>
                <a:gd name="connsiteY5" fmla="*/ 10437 h 189588"/>
                <a:gd name="connsiteX6" fmla="*/ 110889 w 146839"/>
                <a:gd name="connsiteY6" fmla="*/ 3613 h 189588"/>
                <a:gd name="connsiteX7" fmla="*/ 114301 w 146839"/>
                <a:gd name="connsiteY7" fmla="*/ 1907 h 189588"/>
                <a:gd name="connsiteX8" fmla="*/ 93829 w 146839"/>
                <a:gd name="connsiteY8" fmla="*/ 30909 h 189588"/>
                <a:gd name="connsiteX9" fmla="*/ 75063 w 146839"/>
                <a:gd name="connsiteY9" fmla="*/ 59910 h 189588"/>
                <a:gd name="connsiteX10" fmla="*/ 68239 w 146839"/>
                <a:gd name="connsiteY10" fmla="*/ 80382 h 189588"/>
                <a:gd name="connsiteX11" fmla="*/ 71651 w 146839"/>
                <a:gd name="connsiteY11" fmla="*/ 99148 h 189588"/>
                <a:gd name="connsiteX12" fmla="*/ 97241 w 146839"/>
                <a:gd name="connsiteY12" fmla="*/ 109383 h 189588"/>
                <a:gd name="connsiteX13" fmla="*/ 124536 w 146839"/>
                <a:gd name="connsiteY13" fmla="*/ 124737 h 189588"/>
                <a:gd name="connsiteX14" fmla="*/ 146714 w 146839"/>
                <a:gd name="connsiteY14" fmla="*/ 121325 h 189588"/>
                <a:gd name="connsiteX15" fmla="*/ 133066 w 146839"/>
                <a:gd name="connsiteY15" fmla="*/ 136679 h 189588"/>
                <a:gd name="connsiteX16" fmla="*/ 122830 w 146839"/>
                <a:gd name="connsiteY16" fmla="*/ 160563 h 189588"/>
                <a:gd name="connsiteX17" fmla="*/ 114301 w 146839"/>
                <a:gd name="connsiteY17" fmla="*/ 177622 h 189588"/>
                <a:gd name="connsiteX18" fmla="*/ 92123 w 146839"/>
                <a:gd name="connsiteY18" fmla="*/ 187858 h 189588"/>
                <a:gd name="connsiteX19" fmla="*/ 71651 w 146839"/>
                <a:gd name="connsiteY19" fmla="*/ 186152 h 189588"/>
                <a:gd name="connsiteX20" fmla="*/ 56298 w 146839"/>
                <a:gd name="connsiteY20" fmla="*/ 187858 h 189588"/>
                <a:gd name="connsiteX21" fmla="*/ 42650 w 146839"/>
                <a:gd name="connsiteY21" fmla="*/ 189564 h 189588"/>
                <a:gd name="connsiteX22" fmla="*/ 1 w 146839"/>
                <a:gd name="connsiteY22" fmla="*/ 157151 h 189588"/>
                <a:gd name="connsiteX0" fmla="*/ 1 w 146839"/>
                <a:gd name="connsiteY0" fmla="*/ 157151 h 189588"/>
                <a:gd name="connsiteX1" fmla="*/ 44356 w 146839"/>
                <a:gd name="connsiteY1" fmla="*/ 119619 h 189588"/>
                <a:gd name="connsiteX2" fmla="*/ 49474 w 146839"/>
                <a:gd name="connsiteY2" fmla="*/ 97442 h 189588"/>
                <a:gd name="connsiteX3" fmla="*/ 51180 w 146839"/>
                <a:gd name="connsiteY3" fmla="*/ 71852 h 189588"/>
                <a:gd name="connsiteX4" fmla="*/ 61415 w 146839"/>
                <a:gd name="connsiteY4" fmla="*/ 39439 h 189588"/>
                <a:gd name="connsiteX5" fmla="*/ 90417 w 146839"/>
                <a:gd name="connsiteY5" fmla="*/ 10437 h 189588"/>
                <a:gd name="connsiteX6" fmla="*/ 110889 w 146839"/>
                <a:gd name="connsiteY6" fmla="*/ 3613 h 189588"/>
                <a:gd name="connsiteX7" fmla="*/ 114301 w 146839"/>
                <a:gd name="connsiteY7" fmla="*/ 1907 h 189588"/>
                <a:gd name="connsiteX8" fmla="*/ 93829 w 146839"/>
                <a:gd name="connsiteY8" fmla="*/ 30909 h 189588"/>
                <a:gd name="connsiteX9" fmla="*/ 71651 w 146839"/>
                <a:gd name="connsiteY9" fmla="*/ 59910 h 189588"/>
                <a:gd name="connsiteX10" fmla="*/ 68239 w 146839"/>
                <a:gd name="connsiteY10" fmla="*/ 80382 h 189588"/>
                <a:gd name="connsiteX11" fmla="*/ 71651 w 146839"/>
                <a:gd name="connsiteY11" fmla="*/ 99148 h 189588"/>
                <a:gd name="connsiteX12" fmla="*/ 97241 w 146839"/>
                <a:gd name="connsiteY12" fmla="*/ 109383 h 189588"/>
                <a:gd name="connsiteX13" fmla="*/ 124536 w 146839"/>
                <a:gd name="connsiteY13" fmla="*/ 124737 h 189588"/>
                <a:gd name="connsiteX14" fmla="*/ 146714 w 146839"/>
                <a:gd name="connsiteY14" fmla="*/ 121325 h 189588"/>
                <a:gd name="connsiteX15" fmla="*/ 133066 w 146839"/>
                <a:gd name="connsiteY15" fmla="*/ 136679 h 189588"/>
                <a:gd name="connsiteX16" fmla="*/ 122830 w 146839"/>
                <a:gd name="connsiteY16" fmla="*/ 160563 h 189588"/>
                <a:gd name="connsiteX17" fmla="*/ 114301 w 146839"/>
                <a:gd name="connsiteY17" fmla="*/ 177622 h 189588"/>
                <a:gd name="connsiteX18" fmla="*/ 92123 w 146839"/>
                <a:gd name="connsiteY18" fmla="*/ 187858 h 189588"/>
                <a:gd name="connsiteX19" fmla="*/ 71651 w 146839"/>
                <a:gd name="connsiteY19" fmla="*/ 186152 h 189588"/>
                <a:gd name="connsiteX20" fmla="*/ 56298 w 146839"/>
                <a:gd name="connsiteY20" fmla="*/ 187858 h 189588"/>
                <a:gd name="connsiteX21" fmla="*/ 42650 w 146839"/>
                <a:gd name="connsiteY21" fmla="*/ 189564 h 189588"/>
                <a:gd name="connsiteX22" fmla="*/ 1 w 146839"/>
                <a:gd name="connsiteY22" fmla="*/ 157151 h 189588"/>
                <a:gd name="connsiteX0" fmla="*/ 1 w 146839"/>
                <a:gd name="connsiteY0" fmla="*/ 157402 h 189839"/>
                <a:gd name="connsiteX1" fmla="*/ 44356 w 146839"/>
                <a:gd name="connsiteY1" fmla="*/ 119870 h 189839"/>
                <a:gd name="connsiteX2" fmla="*/ 49474 w 146839"/>
                <a:gd name="connsiteY2" fmla="*/ 97693 h 189839"/>
                <a:gd name="connsiteX3" fmla="*/ 51180 w 146839"/>
                <a:gd name="connsiteY3" fmla="*/ 72103 h 189839"/>
                <a:gd name="connsiteX4" fmla="*/ 61415 w 146839"/>
                <a:gd name="connsiteY4" fmla="*/ 39690 h 189839"/>
                <a:gd name="connsiteX5" fmla="*/ 90417 w 146839"/>
                <a:gd name="connsiteY5" fmla="*/ 10688 h 189839"/>
                <a:gd name="connsiteX6" fmla="*/ 110889 w 146839"/>
                <a:gd name="connsiteY6" fmla="*/ 3864 h 189839"/>
                <a:gd name="connsiteX7" fmla="*/ 114301 w 146839"/>
                <a:gd name="connsiteY7" fmla="*/ 2158 h 189839"/>
                <a:gd name="connsiteX8" fmla="*/ 83593 w 146839"/>
                <a:gd name="connsiteY8" fmla="*/ 34572 h 189839"/>
                <a:gd name="connsiteX9" fmla="*/ 71651 w 146839"/>
                <a:gd name="connsiteY9" fmla="*/ 60161 h 189839"/>
                <a:gd name="connsiteX10" fmla="*/ 68239 w 146839"/>
                <a:gd name="connsiteY10" fmla="*/ 80633 h 189839"/>
                <a:gd name="connsiteX11" fmla="*/ 71651 w 146839"/>
                <a:gd name="connsiteY11" fmla="*/ 99399 h 189839"/>
                <a:gd name="connsiteX12" fmla="*/ 97241 w 146839"/>
                <a:gd name="connsiteY12" fmla="*/ 109634 h 189839"/>
                <a:gd name="connsiteX13" fmla="*/ 124536 w 146839"/>
                <a:gd name="connsiteY13" fmla="*/ 124988 h 189839"/>
                <a:gd name="connsiteX14" fmla="*/ 146714 w 146839"/>
                <a:gd name="connsiteY14" fmla="*/ 121576 h 189839"/>
                <a:gd name="connsiteX15" fmla="*/ 133066 w 146839"/>
                <a:gd name="connsiteY15" fmla="*/ 136930 h 189839"/>
                <a:gd name="connsiteX16" fmla="*/ 122830 w 146839"/>
                <a:gd name="connsiteY16" fmla="*/ 160814 h 189839"/>
                <a:gd name="connsiteX17" fmla="*/ 114301 w 146839"/>
                <a:gd name="connsiteY17" fmla="*/ 177873 h 189839"/>
                <a:gd name="connsiteX18" fmla="*/ 92123 w 146839"/>
                <a:gd name="connsiteY18" fmla="*/ 188109 h 189839"/>
                <a:gd name="connsiteX19" fmla="*/ 71651 w 146839"/>
                <a:gd name="connsiteY19" fmla="*/ 186403 h 189839"/>
                <a:gd name="connsiteX20" fmla="*/ 56298 w 146839"/>
                <a:gd name="connsiteY20" fmla="*/ 188109 h 189839"/>
                <a:gd name="connsiteX21" fmla="*/ 42650 w 146839"/>
                <a:gd name="connsiteY21" fmla="*/ 189815 h 189839"/>
                <a:gd name="connsiteX22" fmla="*/ 1 w 146839"/>
                <a:gd name="connsiteY22" fmla="*/ 157402 h 189839"/>
                <a:gd name="connsiteX0" fmla="*/ 1 w 146839"/>
                <a:gd name="connsiteY0" fmla="*/ 157402 h 189839"/>
                <a:gd name="connsiteX1" fmla="*/ 44356 w 146839"/>
                <a:gd name="connsiteY1" fmla="*/ 119870 h 189839"/>
                <a:gd name="connsiteX2" fmla="*/ 49474 w 146839"/>
                <a:gd name="connsiteY2" fmla="*/ 97693 h 189839"/>
                <a:gd name="connsiteX3" fmla="*/ 51180 w 146839"/>
                <a:gd name="connsiteY3" fmla="*/ 72103 h 189839"/>
                <a:gd name="connsiteX4" fmla="*/ 73357 w 146839"/>
                <a:gd name="connsiteY4" fmla="*/ 32866 h 189839"/>
                <a:gd name="connsiteX5" fmla="*/ 90417 w 146839"/>
                <a:gd name="connsiteY5" fmla="*/ 10688 h 189839"/>
                <a:gd name="connsiteX6" fmla="*/ 110889 w 146839"/>
                <a:gd name="connsiteY6" fmla="*/ 3864 h 189839"/>
                <a:gd name="connsiteX7" fmla="*/ 114301 w 146839"/>
                <a:gd name="connsiteY7" fmla="*/ 2158 h 189839"/>
                <a:gd name="connsiteX8" fmla="*/ 83593 w 146839"/>
                <a:gd name="connsiteY8" fmla="*/ 34572 h 189839"/>
                <a:gd name="connsiteX9" fmla="*/ 71651 w 146839"/>
                <a:gd name="connsiteY9" fmla="*/ 60161 h 189839"/>
                <a:gd name="connsiteX10" fmla="*/ 68239 w 146839"/>
                <a:gd name="connsiteY10" fmla="*/ 80633 h 189839"/>
                <a:gd name="connsiteX11" fmla="*/ 71651 w 146839"/>
                <a:gd name="connsiteY11" fmla="*/ 99399 h 189839"/>
                <a:gd name="connsiteX12" fmla="*/ 97241 w 146839"/>
                <a:gd name="connsiteY12" fmla="*/ 109634 h 189839"/>
                <a:gd name="connsiteX13" fmla="*/ 124536 w 146839"/>
                <a:gd name="connsiteY13" fmla="*/ 124988 h 189839"/>
                <a:gd name="connsiteX14" fmla="*/ 146714 w 146839"/>
                <a:gd name="connsiteY14" fmla="*/ 121576 h 189839"/>
                <a:gd name="connsiteX15" fmla="*/ 133066 w 146839"/>
                <a:gd name="connsiteY15" fmla="*/ 136930 h 189839"/>
                <a:gd name="connsiteX16" fmla="*/ 122830 w 146839"/>
                <a:gd name="connsiteY16" fmla="*/ 160814 h 189839"/>
                <a:gd name="connsiteX17" fmla="*/ 114301 w 146839"/>
                <a:gd name="connsiteY17" fmla="*/ 177873 h 189839"/>
                <a:gd name="connsiteX18" fmla="*/ 92123 w 146839"/>
                <a:gd name="connsiteY18" fmla="*/ 188109 h 189839"/>
                <a:gd name="connsiteX19" fmla="*/ 71651 w 146839"/>
                <a:gd name="connsiteY19" fmla="*/ 186403 h 189839"/>
                <a:gd name="connsiteX20" fmla="*/ 56298 w 146839"/>
                <a:gd name="connsiteY20" fmla="*/ 188109 h 189839"/>
                <a:gd name="connsiteX21" fmla="*/ 42650 w 146839"/>
                <a:gd name="connsiteY21" fmla="*/ 189815 h 189839"/>
                <a:gd name="connsiteX22" fmla="*/ 1 w 146839"/>
                <a:gd name="connsiteY22" fmla="*/ 157402 h 189839"/>
                <a:gd name="connsiteX0" fmla="*/ 1 w 146839"/>
                <a:gd name="connsiteY0" fmla="*/ 157402 h 189839"/>
                <a:gd name="connsiteX1" fmla="*/ 44356 w 146839"/>
                <a:gd name="connsiteY1" fmla="*/ 119870 h 189839"/>
                <a:gd name="connsiteX2" fmla="*/ 49474 w 146839"/>
                <a:gd name="connsiteY2" fmla="*/ 97693 h 189839"/>
                <a:gd name="connsiteX3" fmla="*/ 61415 w 146839"/>
                <a:gd name="connsiteY3" fmla="*/ 70397 h 189839"/>
                <a:gd name="connsiteX4" fmla="*/ 73357 w 146839"/>
                <a:gd name="connsiteY4" fmla="*/ 32866 h 189839"/>
                <a:gd name="connsiteX5" fmla="*/ 90417 w 146839"/>
                <a:gd name="connsiteY5" fmla="*/ 10688 h 189839"/>
                <a:gd name="connsiteX6" fmla="*/ 110889 w 146839"/>
                <a:gd name="connsiteY6" fmla="*/ 3864 h 189839"/>
                <a:gd name="connsiteX7" fmla="*/ 114301 w 146839"/>
                <a:gd name="connsiteY7" fmla="*/ 2158 h 189839"/>
                <a:gd name="connsiteX8" fmla="*/ 83593 w 146839"/>
                <a:gd name="connsiteY8" fmla="*/ 34572 h 189839"/>
                <a:gd name="connsiteX9" fmla="*/ 71651 w 146839"/>
                <a:gd name="connsiteY9" fmla="*/ 60161 h 189839"/>
                <a:gd name="connsiteX10" fmla="*/ 68239 w 146839"/>
                <a:gd name="connsiteY10" fmla="*/ 80633 h 189839"/>
                <a:gd name="connsiteX11" fmla="*/ 71651 w 146839"/>
                <a:gd name="connsiteY11" fmla="*/ 99399 h 189839"/>
                <a:gd name="connsiteX12" fmla="*/ 97241 w 146839"/>
                <a:gd name="connsiteY12" fmla="*/ 109634 h 189839"/>
                <a:gd name="connsiteX13" fmla="*/ 124536 w 146839"/>
                <a:gd name="connsiteY13" fmla="*/ 124988 h 189839"/>
                <a:gd name="connsiteX14" fmla="*/ 146714 w 146839"/>
                <a:gd name="connsiteY14" fmla="*/ 121576 h 189839"/>
                <a:gd name="connsiteX15" fmla="*/ 133066 w 146839"/>
                <a:gd name="connsiteY15" fmla="*/ 136930 h 189839"/>
                <a:gd name="connsiteX16" fmla="*/ 122830 w 146839"/>
                <a:gd name="connsiteY16" fmla="*/ 160814 h 189839"/>
                <a:gd name="connsiteX17" fmla="*/ 114301 w 146839"/>
                <a:gd name="connsiteY17" fmla="*/ 177873 h 189839"/>
                <a:gd name="connsiteX18" fmla="*/ 92123 w 146839"/>
                <a:gd name="connsiteY18" fmla="*/ 188109 h 189839"/>
                <a:gd name="connsiteX19" fmla="*/ 71651 w 146839"/>
                <a:gd name="connsiteY19" fmla="*/ 186403 h 189839"/>
                <a:gd name="connsiteX20" fmla="*/ 56298 w 146839"/>
                <a:gd name="connsiteY20" fmla="*/ 188109 h 189839"/>
                <a:gd name="connsiteX21" fmla="*/ 42650 w 146839"/>
                <a:gd name="connsiteY21" fmla="*/ 189815 h 189839"/>
                <a:gd name="connsiteX22" fmla="*/ 1 w 146839"/>
                <a:gd name="connsiteY22" fmla="*/ 157402 h 189839"/>
                <a:gd name="connsiteX0" fmla="*/ 1 w 146839"/>
                <a:gd name="connsiteY0" fmla="*/ 154841 h 187278"/>
                <a:gd name="connsiteX1" fmla="*/ 44356 w 146839"/>
                <a:gd name="connsiteY1" fmla="*/ 117309 h 187278"/>
                <a:gd name="connsiteX2" fmla="*/ 49474 w 146839"/>
                <a:gd name="connsiteY2" fmla="*/ 95132 h 187278"/>
                <a:gd name="connsiteX3" fmla="*/ 61415 w 146839"/>
                <a:gd name="connsiteY3" fmla="*/ 67836 h 187278"/>
                <a:gd name="connsiteX4" fmla="*/ 73357 w 146839"/>
                <a:gd name="connsiteY4" fmla="*/ 30305 h 187278"/>
                <a:gd name="connsiteX5" fmla="*/ 90417 w 146839"/>
                <a:gd name="connsiteY5" fmla="*/ 8127 h 187278"/>
                <a:gd name="connsiteX6" fmla="*/ 110889 w 146839"/>
                <a:gd name="connsiteY6" fmla="*/ 1303 h 187278"/>
                <a:gd name="connsiteX7" fmla="*/ 83593 w 146839"/>
                <a:gd name="connsiteY7" fmla="*/ 32011 h 187278"/>
                <a:gd name="connsiteX8" fmla="*/ 71651 w 146839"/>
                <a:gd name="connsiteY8" fmla="*/ 57600 h 187278"/>
                <a:gd name="connsiteX9" fmla="*/ 68239 w 146839"/>
                <a:gd name="connsiteY9" fmla="*/ 78072 h 187278"/>
                <a:gd name="connsiteX10" fmla="*/ 71651 w 146839"/>
                <a:gd name="connsiteY10" fmla="*/ 96838 h 187278"/>
                <a:gd name="connsiteX11" fmla="*/ 97241 w 146839"/>
                <a:gd name="connsiteY11" fmla="*/ 107073 h 187278"/>
                <a:gd name="connsiteX12" fmla="*/ 124536 w 146839"/>
                <a:gd name="connsiteY12" fmla="*/ 122427 h 187278"/>
                <a:gd name="connsiteX13" fmla="*/ 146714 w 146839"/>
                <a:gd name="connsiteY13" fmla="*/ 119015 h 187278"/>
                <a:gd name="connsiteX14" fmla="*/ 133066 w 146839"/>
                <a:gd name="connsiteY14" fmla="*/ 134369 h 187278"/>
                <a:gd name="connsiteX15" fmla="*/ 122830 w 146839"/>
                <a:gd name="connsiteY15" fmla="*/ 158253 h 187278"/>
                <a:gd name="connsiteX16" fmla="*/ 114301 w 146839"/>
                <a:gd name="connsiteY16" fmla="*/ 175312 h 187278"/>
                <a:gd name="connsiteX17" fmla="*/ 92123 w 146839"/>
                <a:gd name="connsiteY17" fmla="*/ 185548 h 187278"/>
                <a:gd name="connsiteX18" fmla="*/ 71651 w 146839"/>
                <a:gd name="connsiteY18" fmla="*/ 183842 h 187278"/>
                <a:gd name="connsiteX19" fmla="*/ 56298 w 146839"/>
                <a:gd name="connsiteY19" fmla="*/ 185548 h 187278"/>
                <a:gd name="connsiteX20" fmla="*/ 42650 w 146839"/>
                <a:gd name="connsiteY20" fmla="*/ 187254 h 187278"/>
                <a:gd name="connsiteX21" fmla="*/ 1 w 146839"/>
                <a:gd name="connsiteY21" fmla="*/ 154841 h 187278"/>
                <a:gd name="connsiteX0" fmla="*/ 1 w 146839"/>
                <a:gd name="connsiteY0" fmla="*/ 146719 h 179156"/>
                <a:gd name="connsiteX1" fmla="*/ 44356 w 146839"/>
                <a:gd name="connsiteY1" fmla="*/ 109187 h 179156"/>
                <a:gd name="connsiteX2" fmla="*/ 49474 w 146839"/>
                <a:gd name="connsiteY2" fmla="*/ 87010 h 179156"/>
                <a:gd name="connsiteX3" fmla="*/ 61415 w 146839"/>
                <a:gd name="connsiteY3" fmla="*/ 59714 h 179156"/>
                <a:gd name="connsiteX4" fmla="*/ 73357 w 146839"/>
                <a:gd name="connsiteY4" fmla="*/ 22183 h 179156"/>
                <a:gd name="connsiteX5" fmla="*/ 90417 w 146839"/>
                <a:gd name="connsiteY5" fmla="*/ 5 h 179156"/>
                <a:gd name="connsiteX6" fmla="*/ 83593 w 146839"/>
                <a:gd name="connsiteY6" fmla="*/ 23889 h 179156"/>
                <a:gd name="connsiteX7" fmla="*/ 71651 w 146839"/>
                <a:gd name="connsiteY7" fmla="*/ 49478 h 179156"/>
                <a:gd name="connsiteX8" fmla="*/ 68239 w 146839"/>
                <a:gd name="connsiteY8" fmla="*/ 69950 h 179156"/>
                <a:gd name="connsiteX9" fmla="*/ 71651 w 146839"/>
                <a:gd name="connsiteY9" fmla="*/ 88716 h 179156"/>
                <a:gd name="connsiteX10" fmla="*/ 97241 w 146839"/>
                <a:gd name="connsiteY10" fmla="*/ 98951 h 179156"/>
                <a:gd name="connsiteX11" fmla="*/ 124536 w 146839"/>
                <a:gd name="connsiteY11" fmla="*/ 114305 h 179156"/>
                <a:gd name="connsiteX12" fmla="*/ 146714 w 146839"/>
                <a:gd name="connsiteY12" fmla="*/ 110893 h 179156"/>
                <a:gd name="connsiteX13" fmla="*/ 133066 w 146839"/>
                <a:gd name="connsiteY13" fmla="*/ 126247 h 179156"/>
                <a:gd name="connsiteX14" fmla="*/ 122830 w 146839"/>
                <a:gd name="connsiteY14" fmla="*/ 150131 h 179156"/>
                <a:gd name="connsiteX15" fmla="*/ 114301 w 146839"/>
                <a:gd name="connsiteY15" fmla="*/ 167190 h 179156"/>
                <a:gd name="connsiteX16" fmla="*/ 92123 w 146839"/>
                <a:gd name="connsiteY16" fmla="*/ 177426 h 179156"/>
                <a:gd name="connsiteX17" fmla="*/ 71651 w 146839"/>
                <a:gd name="connsiteY17" fmla="*/ 175720 h 179156"/>
                <a:gd name="connsiteX18" fmla="*/ 56298 w 146839"/>
                <a:gd name="connsiteY18" fmla="*/ 177426 h 179156"/>
                <a:gd name="connsiteX19" fmla="*/ 42650 w 146839"/>
                <a:gd name="connsiteY19" fmla="*/ 179132 h 179156"/>
                <a:gd name="connsiteX20" fmla="*/ 1 w 146839"/>
                <a:gd name="connsiteY20" fmla="*/ 146719 h 179156"/>
                <a:gd name="connsiteX0" fmla="*/ 1 w 146839"/>
                <a:gd name="connsiteY0" fmla="*/ 127826 h 160263"/>
                <a:gd name="connsiteX1" fmla="*/ 44356 w 146839"/>
                <a:gd name="connsiteY1" fmla="*/ 90294 h 160263"/>
                <a:gd name="connsiteX2" fmla="*/ 49474 w 146839"/>
                <a:gd name="connsiteY2" fmla="*/ 68117 h 160263"/>
                <a:gd name="connsiteX3" fmla="*/ 61415 w 146839"/>
                <a:gd name="connsiteY3" fmla="*/ 40821 h 160263"/>
                <a:gd name="connsiteX4" fmla="*/ 73357 w 146839"/>
                <a:gd name="connsiteY4" fmla="*/ 3290 h 160263"/>
                <a:gd name="connsiteX5" fmla="*/ 83593 w 146839"/>
                <a:gd name="connsiteY5" fmla="*/ 4996 h 160263"/>
                <a:gd name="connsiteX6" fmla="*/ 71651 w 146839"/>
                <a:gd name="connsiteY6" fmla="*/ 30585 h 160263"/>
                <a:gd name="connsiteX7" fmla="*/ 68239 w 146839"/>
                <a:gd name="connsiteY7" fmla="*/ 51057 h 160263"/>
                <a:gd name="connsiteX8" fmla="*/ 71651 w 146839"/>
                <a:gd name="connsiteY8" fmla="*/ 69823 h 160263"/>
                <a:gd name="connsiteX9" fmla="*/ 97241 w 146839"/>
                <a:gd name="connsiteY9" fmla="*/ 80058 h 160263"/>
                <a:gd name="connsiteX10" fmla="*/ 124536 w 146839"/>
                <a:gd name="connsiteY10" fmla="*/ 95412 h 160263"/>
                <a:gd name="connsiteX11" fmla="*/ 146714 w 146839"/>
                <a:gd name="connsiteY11" fmla="*/ 92000 h 160263"/>
                <a:gd name="connsiteX12" fmla="*/ 133066 w 146839"/>
                <a:gd name="connsiteY12" fmla="*/ 107354 h 160263"/>
                <a:gd name="connsiteX13" fmla="*/ 122830 w 146839"/>
                <a:gd name="connsiteY13" fmla="*/ 131238 h 160263"/>
                <a:gd name="connsiteX14" fmla="*/ 114301 w 146839"/>
                <a:gd name="connsiteY14" fmla="*/ 148297 h 160263"/>
                <a:gd name="connsiteX15" fmla="*/ 92123 w 146839"/>
                <a:gd name="connsiteY15" fmla="*/ 158533 h 160263"/>
                <a:gd name="connsiteX16" fmla="*/ 71651 w 146839"/>
                <a:gd name="connsiteY16" fmla="*/ 156827 h 160263"/>
                <a:gd name="connsiteX17" fmla="*/ 56298 w 146839"/>
                <a:gd name="connsiteY17" fmla="*/ 158533 h 160263"/>
                <a:gd name="connsiteX18" fmla="*/ 42650 w 146839"/>
                <a:gd name="connsiteY18" fmla="*/ 160239 h 160263"/>
                <a:gd name="connsiteX19" fmla="*/ 1 w 146839"/>
                <a:gd name="connsiteY19" fmla="*/ 127826 h 160263"/>
                <a:gd name="connsiteX0" fmla="*/ 1 w 146839"/>
                <a:gd name="connsiteY0" fmla="*/ 124634 h 157071"/>
                <a:gd name="connsiteX1" fmla="*/ 44356 w 146839"/>
                <a:gd name="connsiteY1" fmla="*/ 87102 h 157071"/>
                <a:gd name="connsiteX2" fmla="*/ 49474 w 146839"/>
                <a:gd name="connsiteY2" fmla="*/ 64925 h 157071"/>
                <a:gd name="connsiteX3" fmla="*/ 61415 w 146839"/>
                <a:gd name="connsiteY3" fmla="*/ 37629 h 157071"/>
                <a:gd name="connsiteX4" fmla="*/ 73357 w 146839"/>
                <a:gd name="connsiteY4" fmla="*/ 98 h 157071"/>
                <a:gd name="connsiteX5" fmla="*/ 71651 w 146839"/>
                <a:gd name="connsiteY5" fmla="*/ 27393 h 157071"/>
                <a:gd name="connsiteX6" fmla="*/ 68239 w 146839"/>
                <a:gd name="connsiteY6" fmla="*/ 47865 h 157071"/>
                <a:gd name="connsiteX7" fmla="*/ 71651 w 146839"/>
                <a:gd name="connsiteY7" fmla="*/ 66631 h 157071"/>
                <a:gd name="connsiteX8" fmla="*/ 97241 w 146839"/>
                <a:gd name="connsiteY8" fmla="*/ 76866 h 157071"/>
                <a:gd name="connsiteX9" fmla="*/ 124536 w 146839"/>
                <a:gd name="connsiteY9" fmla="*/ 92220 h 157071"/>
                <a:gd name="connsiteX10" fmla="*/ 146714 w 146839"/>
                <a:gd name="connsiteY10" fmla="*/ 88808 h 157071"/>
                <a:gd name="connsiteX11" fmla="*/ 133066 w 146839"/>
                <a:gd name="connsiteY11" fmla="*/ 104162 h 157071"/>
                <a:gd name="connsiteX12" fmla="*/ 122830 w 146839"/>
                <a:gd name="connsiteY12" fmla="*/ 128046 h 157071"/>
                <a:gd name="connsiteX13" fmla="*/ 114301 w 146839"/>
                <a:gd name="connsiteY13" fmla="*/ 145105 h 157071"/>
                <a:gd name="connsiteX14" fmla="*/ 92123 w 146839"/>
                <a:gd name="connsiteY14" fmla="*/ 155341 h 157071"/>
                <a:gd name="connsiteX15" fmla="*/ 71651 w 146839"/>
                <a:gd name="connsiteY15" fmla="*/ 153635 h 157071"/>
                <a:gd name="connsiteX16" fmla="*/ 56298 w 146839"/>
                <a:gd name="connsiteY16" fmla="*/ 155341 h 157071"/>
                <a:gd name="connsiteX17" fmla="*/ 42650 w 146839"/>
                <a:gd name="connsiteY17" fmla="*/ 157047 h 157071"/>
                <a:gd name="connsiteX18" fmla="*/ 1 w 146839"/>
                <a:gd name="connsiteY18" fmla="*/ 124634 h 157071"/>
                <a:gd name="connsiteX0" fmla="*/ 1 w 146839"/>
                <a:gd name="connsiteY0" fmla="*/ 124610 h 157047"/>
                <a:gd name="connsiteX1" fmla="*/ 44356 w 146839"/>
                <a:gd name="connsiteY1" fmla="*/ 87078 h 157047"/>
                <a:gd name="connsiteX2" fmla="*/ 49474 w 146839"/>
                <a:gd name="connsiteY2" fmla="*/ 64901 h 157047"/>
                <a:gd name="connsiteX3" fmla="*/ 61415 w 146839"/>
                <a:gd name="connsiteY3" fmla="*/ 37605 h 157047"/>
                <a:gd name="connsiteX4" fmla="*/ 73357 w 146839"/>
                <a:gd name="connsiteY4" fmla="*/ 74 h 157047"/>
                <a:gd name="connsiteX5" fmla="*/ 68239 w 146839"/>
                <a:gd name="connsiteY5" fmla="*/ 47841 h 157047"/>
                <a:gd name="connsiteX6" fmla="*/ 71651 w 146839"/>
                <a:gd name="connsiteY6" fmla="*/ 66607 h 157047"/>
                <a:gd name="connsiteX7" fmla="*/ 97241 w 146839"/>
                <a:gd name="connsiteY7" fmla="*/ 76842 h 157047"/>
                <a:gd name="connsiteX8" fmla="*/ 124536 w 146839"/>
                <a:gd name="connsiteY8" fmla="*/ 92196 h 157047"/>
                <a:gd name="connsiteX9" fmla="*/ 146714 w 146839"/>
                <a:gd name="connsiteY9" fmla="*/ 88784 h 157047"/>
                <a:gd name="connsiteX10" fmla="*/ 133066 w 146839"/>
                <a:gd name="connsiteY10" fmla="*/ 104138 h 157047"/>
                <a:gd name="connsiteX11" fmla="*/ 122830 w 146839"/>
                <a:gd name="connsiteY11" fmla="*/ 128022 h 157047"/>
                <a:gd name="connsiteX12" fmla="*/ 114301 w 146839"/>
                <a:gd name="connsiteY12" fmla="*/ 145081 h 157047"/>
                <a:gd name="connsiteX13" fmla="*/ 92123 w 146839"/>
                <a:gd name="connsiteY13" fmla="*/ 155317 h 157047"/>
                <a:gd name="connsiteX14" fmla="*/ 71651 w 146839"/>
                <a:gd name="connsiteY14" fmla="*/ 153611 h 157047"/>
                <a:gd name="connsiteX15" fmla="*/ 56298 w 146839"/>
                <a:gd name="connsiteY15" fmla="*/ 155317 h 157047"/>
                <a:gd name="connsiteX16" fmla="*/ 42650 w 146839"/>
                <a:gd name="connsiteY16" fmla="*/ 157023 h 157047"/>
                <a:gd name="connsiteX17" fmla="*/ 1 w 146839"/>
                <a:gd name="connsiteY17" fmla="*/ 124610 h 157047"/>
                <a:gd name="connsiteX0" fmla="*/ 795 w 147633"/>
                <a:gd name="connsiteY0" fmla="*/ 124610 h 157045"/>
                <a:gd name="connsiteX1" fmla="*/ 17854 w 147633"/>
                <a:gd name="connsiteY1" fmla="*/ 99020 h 157045"/>
                <a:gd name="connsiteX2" fmla="*/ 45150 w 147633"/>
                <a:gd name="connsiteY2" fmla="*/ 87078 h 157045"/>
                <a:gd name="connsiteX3" fmla="*/ 50268 w 147633"/>
                <a:gd name="connsiteY3" fmla="*/ 64901 h 157045"/>
                <a:gd name="connsiteX4" fmla="*/ 62209 w 147633"/>
                <a:gd name="connsiteY4" fmla="*/ 37605 h 157045"/>
                <a:gd name="connsiteX5" fmla="*/ 74151 w 147633"/>
                <a:gd name="connsiteY5" fmla="*/ 74 h 157045"/>
                <a:gd name="connsiteX6" fmla="*/ 69033 w 147633"/>
                <a:gd name="connsiteY6" fmla="*/ 47841 h 157045"/>
                <a:gd name="connsiteX7" fmla="*/ 72445 w 147633"/>
                <a:gd name="connsiteY7" fmla="*/ 66607 h 157045"/>
                <a:gd name="connsiteX8" fmla="*/ 98035 w 147633"/>
                <a:gd name="connsiteY8" fmla="*/ 76842 h 157045"/>
                <a:gd name="connsiteX9" fmla="*/ 125330 w 147633"/>
                <a:gd name="connsiteY9" fmla="*/ 92196 h 157045"/>
                <a:gd name="connsiteX10" fmla="*/ 147508 w 147633"/>
                <a:gd name="connsiteY10" fmla="*/ 88784 h 157045"/>
                <a:gd name="connsiteX11" fmla="*/ 133860 w 147633"/>
                <a:gd name="connsiteY11" fmla="*/ 104138 h 157045"/>
                <a:gd name="connsiteX12" fmla="*/ 123624 w 147633"/>
                <a:gd name="connsiteY12" fmla="*/ 128022 h 157045"/>
                <a:gd name="connsiteX13" fmla="*/ 115095 w 147633"/>
                <a:gd name="connsiteY13" fmla="*/ 145081 h 157045"/>
                <a:gd name="connsiteX14" fmla="*/ 92917 w 147633"/>
                <a:gd name="connsiteY14" fmla="*/ 155317 h 157045"/>
                <a:gd name="connsiteX15" fmla="*/ 72445 w 147633"/>
                <a:gd name="connsiteY15" fmla="*/ 153611 h 157045"/>
                <a:gd name="connsiteX16" fmla="*/ 57092 w 147633"/>
                <a:gd name="connsiteY16" fmla="*/ 155317 h 157045"/>
                <a:gd name="connsiteX17" fmla="*/ 43444 w 147633"/>
                <a:gd name="connsiteY17" fmla="*/ 157023 h 157045"/>
                <a:gd name="connsiteX18" fmla="*/ 795 w 147633"/>
                <a:gd name="connsiteY18" fmla="*/ 124610 h 157045"/>
                <a:gd name="connsiteX0" fmla="*/ 795 w 147633"/>
                <a:gd name="connsiteY0" fmla="*/ 124610 h 160435"/>
                <a:gd name="connsiteX1" fmla="*/ 17854 w 147633"/>
                <a:gd name="connsiteY1" fmla="*/ 99020 h 160435"/>
                <a:gd name="connsiteX2" fmla="*/ 45150 w 147633"/>
                <a:gd name="connsiteY2" fmla="*/ 87078 h 160435"/>
                <a:gd name="connsiteX3" fmla="*/ 50268 w 147633"/>
                <a:gd name="connsiteY3" fmla="*/ 64901 h 160435"/>
                <a:gd name="connsiteX4" fmla="*/ 62209 w 147633"/>
                <a:gd name="connsiteY4" fmla="*/ 37605 h 160435"/>
                <a:gd name="connsiteX5" fmla="*/ 74151 w 147633"/>
                <a:gd name="connsiteY5" fmla="*/ 74 h 160435"/>
                <a:gd name="connsiteX6" fmla="*/ 69033 w 147633"/>
                <a:gd name="connsiteY6" fmla="*/ 47841 h 160435"/>
                <a:gd name="connsiteX7" fmla="*/ 72445 w 147633"/>
                <a:gd name="connsiteY7" fmla="*/ 66607 h 160435"/>
                <a:gd name="connsiteX8" fmla="*/ 98035 w 147633"/>
                <a:gd name="connsiteY8" fmla="*/ 76842 h 160435"/>
                <a:gd name="connsiteX9" fmla="*/ 125330 w 147633"/>
                <a:gd name="connsiteY9" fmla="*/ 92196 h 160435"/>
                <a:gd name="connsiteX10" fmla="*/ 147508 w 147633"/>
                <a:gd name="connsiteY10" fmla="*/ 88784 h 160435"/>
                <a:gd name="connsiteX11" fmla="*/ 133860 w 147633"/>
                <a:gd name="connsiteY11" fmla="*/ 104138 h 160435"/>
                <a:gd name="connsiteX12" fmla="*/ 123624 w 147633"/>
                <a:gd name="connsiteY12" fmla="*/ 128022 h 160435"/>
                <a:gd name="connsiteX13" fmla="*/ 115095 w 147633"/>
                <a:gd name="connsiteY13" fmla="*/ 145081 h 160435"/>
                <a:gd name="connsiteX14" fmla="*/ 92917 w 147633"/>
                <a:gd name="connsiteY14" fmla="*/ 155317 h 160435"/>
                <a:gd name="connsiteX15" fmla="*/ 70739 w 147633"/>
                <a:gd name="connsiteY15" fmla="*/ 160435 h 160435"/>
                <a:gd name="connsiteX16" fmla="*/ 57092 w 147633"/>
                <a:gd name="connsiteY16" fmla="*/ 155317 h 160435"/>
                <a:gd name="connsiteX17" fmla="*/ 43444 w 147633"/>
                <a:gd name="connsiteY17" fmla="*/ 157023 h 160435"/>
                <a:gd name="connsiteX18" fmla="*/ 795 w 147633"/>
                <a:gd name="connsiteY18" fmla="*/ 124610 h 160435"/>
                <a:gd name="connsiteX0" fmla="*/ 795 w 147633"/>
                <a:gd name="connsiteY0" fmla="*/ 124610 h 160435"/>
                <a:gd name="connsiteX1" fmla="*/ 17854 w 147633"/>
                <a:gd name="connsiteY1" fmla="*/ 99020 h 160435"/>
                <a:gd name="connsiteX2" fmla="*/ 43444 w 147633"/>
                <a:gd name="connsiteY2" fmla="*/ 80254 h 160435"/>
                <a:gd name="connsiteX3" fmla="*/ 50268 w 147633"/>
                <a:gd name="connsiteY3" fmla="*/ 64901 h 160435"/>
                <a:gd name="connsiteX4" fmla="*/ 62209 w 147633"/>
                <a:gd name="connsiteY4" fmla="*/ 37605 h 160435"/>
                <a:gd name="connsiteX5" fmla="*/ 74151 w 147633"/>
                <a:gd name="connsiteY5" fmla="*/ 74 h 160435"/>
                <a:gd name="connsiteX6" fmla="*/ 69033 w 147633"/>
                <a:gd name="connsiteY6" fmla="*/ 47841 h 160435"/>
                <a:gd name="connsiteX7" fmla="*/ 72445 w 147633"/>
                <a:gd name="connsiteY7" fmla="*/ 66607 h 160435"/>
                <a:gd name="connsiteX8" fmla="*/ 98035 w 147633"/>
                <a:gd name="connsiteY8" fmla="*/ 76842 h 160435"/>
                <a:gd name="connsiteX9" fmla="*/ 125330 w 147633"/>
                <a:gd name="connsiteY9" fmla="*/ 92196 h 160435"/>
                <a:gd name="connsiteX10" fmla="*/ 147508 w 147633"/>
                <a:gd name="connsiteY10" fmla="*/ 88784 h 160435"/>
                <a:gd name="connsiteX11" fmla="*/ 133860 w 147633"/>
                <a:gd name="connsiteY11" fmla="*/ 104138 h 160435"/>
                <a:gd name="connsiteX12" fmla="*/ 123624 w 147633"/>
                <a:gd name="connsiteY12" fmla="*/ 128022 h 160435"/>
                <a:gd name="connsiteX13" fmla="*/ 115095 w 147633"/>
                <a:gd name="connsiteY13" fmla="*/ 145081 h 160435"/>
                <a:gd name="connsiteX14" fmla="*/ 92917 w 147633"/>
                <a:gd name="connsiteY14" fmla="*/ 155317 h 160435"/>
                <a:gd name="connsiteX15" fmla="*/ 70739 w 147633"/>
                <a:gd name="connsiteY15" fmla="*/ 160435 h 160435"/>
                <a:gd name="connsiteX16" fmla="*/ 57092 w 147633"/>
                <a:gd name="connsiteY16" fmla="*/ 155317 h 160435"/>
                <a:gd name="connsiteX17" fmla="*/ 43444 w 147633"/>
                <a:gd name="connsiteY17" fmla="*/ 157023 h 160435"/>
                <a:gd name="connsiteX18" fmla="*/ 795 w 147633"/>
                <a:gd name="connsiteY18" fmla="*/ 124610 h 160435"/>
                <a:gd name="connsiteX0" fmla="*/ 795 w 147633"/>
                <a:gd name="connsiteY0" fmla="*/ 124610 h 161095"/>
                <a:gd name="connsiteX1" fmla="*/ 17854 w 147633"/>
                <a:gd name="connsiteY1" fmla="*/ 99020 h 161095"/>
                <a:gd name="connsiteX2" fmla="*/ 43444 w 147633"/>
                <a:gd name="connsiteY2" fmla="*/ 80254 h 161095"/>
                <a:gd name="connsiteX3" fmla="*/ 50268 w 147633"/>
                <a:gd name="connsiteY3" fmla="*/ 64901 h 161095"/>
                <a:gd name="connsiteX4" fmla="*/ 62209 w 147633"/>
                <a:gd name="connsiteY4" fmla="*/ 37605 h 161095"/>
                <a:gd name="connsiteX5" fmla="*/ 74151 w 147633"/>
                <a:gd name="connsiteY5" fmla="*/ 74 h 161095"/>
                <a:gd name="connsiteX6" fmla="*/ 69033 w 147633"/>
                <a:gd name="connsiteY6" fmla="*/ 47841 h 161095"/>
                <a:gd name="connsiteX7" fmla="*/ 72445 w 147633"/>
                <a:gd name="connsiteY7" fmla="*/ 66607 h 161095"/>
                <a:gd name="connsiteX8" fmla="*/ 98035 w 147633"/>
                <a:gd name="connsiteY8" fmla="*/ 76842 h 161095"/>
                <a:gd name="connsiteX9" fmla="*/ 125330 w 147633"/>
                <a:gd name="connsiteY9" fmla="*/ 92196 h 161095"/>
                <a:gd name="connsiteX10" fmla="*/ 147508 w 147633"/>
                <a:gd name="connsiteY10" fmla="*/ 88784 h 161095"/>
                <a:gd name="connsiteX11" fmla="*/ 133860 w 147633"/>
                <a:gd name="connsiteY11" fmla="*/ 104138 h 161095"/>
                <a:gd name="connsiteX12" fmla="*/ 123624 w 147633"/>
                <a:gd name="connsiteY12" fmla="*/ 128022 h 161095"/>
                <a:gd name="connsiteX13" fmla="*/ 115095 w 147633"/>
                <a:gd name="connsiteY13" fmla="*/ 145081 h 161095"/>
                <a:gd name="connsiteX14" fmla="*/ 92917 w 147633"/>
                <a:gd name="connsiteY14" fmla="*/ 155317 h 161095"/>
                <a:gd name="connsiteX15" fmla="*/ 70739 w 147633"/>
                <a:gd name="connsiteY15" fmla="*/ 160435 h 161095"/>
                <a:gd name="connsiteX16" fmla="*/ 43444 w 147633"/>
                <a:gd name="connsiteY16" fmla="*/ 157023 h 161095"/>
                <a:gd name="connsiteX17" fmla="*/ 795 w 147633"/>
                <a:gd name="connsiteY17" fmla="*/ 124610 h 161095"/>
                <a:gd name="connsiteX0" fmla="*/ 795 w 147633"/>
                <a:gd name="connsiteY0" fmla="*/ 124610 h 161095"/>
                <a:gd name="connsiteX1" fmla="*/ 17854 w 147633"/>
                <a:gd name="connsiteY1" fmla="*/ 99020 h 161095"/>
                <a:gd name="connsiteX2" fmla="*/ 43444 w 147633"/>
                <a:gd name="connsiteY2" fmla="*/ 80254 h 161095"/>
                <a:gd name="connsiteX3" fmla="*/ 50268 w 147633"/>
                <a:gd name="connsiteY3" fmla="*/ 64901 h 161095"/>
                <a:gd name="connsiteX4" fmla="*/ 62209 w 147633"/>
                <a:gd name="connsiteY4" fmla="*/ 37605 h 161095"/>
                <a:gd name="connsiteX5" fmla="*/ 74151 w 147633"/>
                <a:gd name="connsiteY5" fmla="*/ 74 h 161095"/>
                <a:gd name="connsiteX6" fmla="*/ 69033 w 147633"/>
                <a:gd name="connsiteY6" fmla="*/ 47841 h 161095"/>
                <a:gd name="connsiteX7" fmla="*/ 72445 w 147633"/>
                <a:gd name="connsiteY7" fmla="*/ 66607 h 161095"/>
                <a:gd name="connsiteX8" fmla="*/ 98035 w 147633"/>
                <a:gd name="connsiteY8" fmla="*/ 76842 h 161095"/>
                <a:gd name="connsiteX9" fmla="*/ 125330 w 147633"/>
                <a:gd name="connsiteY9" fmla="*/ 92196 h 161095"/>
                <a:gd name="connsiteX10" fmla="*/ 147508 w 147633"/>
                <a:gd name="connsiteY10" fmla="*/ 88784 h 161095"/>
                <a:gd name="connsiteX11" fmla="*/ 133860 w 147633"/>
                <a:gd name="connsiteY11" fmla="*/ 104138 h 161095"/>
                <a:gd name="connsiteX12" fmla="*/ 123624 w 147633"/>
                <a:gd name="connsiteY12" fmla="*/ 128022 h 161095"/>
                <a:gd name="connsiteX13" fmla="*/ 92917 w 147633"/>
                <a:gd name="connsiteY13" fmla="*/ 155317 h 161095"/>
                <a:gd name="connsiteX14" fmla="*/ 70739 w 147633"/>
                <a:gd name="connsiteY14" fmla="*/ 160435 h 161095"/>
                <a:gd name="connsiteX15" fmla="*/ 43444 w 147633"/>
                <a:gd name="connsiteY15" fmla="*/ 157023 h 161095"/>
                <a:gd name="connsiteX16" fmla="*/ 795 w 147633"/>
                <a:gd name="connsiteY16" fmla="*/ 124610 h 161095"/>
                <a:gd name="connsiteX0" fmla="*/ 795 w 147633"/>
                <a:gd name="connsiteY0" fmla="*/ 124610 h 160867"/>
                <a:gd name="connsiteX1" fmla="*/ 17854 w 147633"/>
                <a:gd name="connsiteY1" fmla="*/ 99020 h 160867"/>
                <a:gd name="connsiteX2" fmla="*/ 43444 w 147633"/>
                <a:gd name="connsiteY2" fmla="*/ 80254 h 160867"/>
                <a:gd name="connsiteX3" fmla="*/ 50268 w 147633"/>
                <a:gd name="connsiteY3" fmla="*/ 64901 h 160867"/>
                <a:gd name="connsiteX4" fmla="*/ 62209 w 147633"/>
                <a:gd name="connsiteY4" fmla="*/ 37605 h 160867"/>
                <a:gd name="connsiteX5" fmla="*/ 74151 w 147633"/>
                <a:gd name="connsiteY5" fmla="*/ 74 h 160867"/>
                <a:gd name="connsiteX6" fmla="*/ 69033 w 147633"/>
                <a:gd name="connsiteY6" fmla="*/ 47841 h 160867"/>
                <a:gd name="connsiteX7" fmla="*/ 72445 w 147633"/>
                <a:gd name="connsiteY7" fmla="*/ 66607 h 160867"/>
                <a:gd name="connsiteX8" fmla="*/ 98035 w 147633"/>
                <a:gd name="connsiteY8" fmla="*/ 76842 h 160867"/>
                <a:gd name="connsiteX9" fmla="*/ 125330 w 147633"/>
                <a:gd name="connsiteY9" fmla="*/ 92196 h 160867"/>
                <a:gd name="connsiteX10" fmla="*/ 147508 w 147633"/>
                <a:gd name="connsiteY10" fmla="*/ 88784 h 160867"/>
                <a:gd name="connsiteX11" fmla="*/ 133860 w 147633"/>
                <a:gd name="connsiteY11" fmla="*/ 104138 h 160867"/>
                <a:gd name="connsiteX12" fmla="*/ 123624 w 147633"/>
                <a:gd name="connsiteY12" fmla="*/ 128022 h 160867"/>
                <a:gd name="connsiteX13" fmla="*/ 108271 w 147633"/>
                <a:gd name="connsiteY13" fmla="*/ 158729 h 160867"/>
                <a:gd name="connsiteX14" fmla="*/ 70739 w 147633"/>
                <a:gd name="connsiteY14" fmla="*/ 160435 h 160867"/>
                <a:gd name="connsiteX15" fmla="*/ 43444 w 147633"/>
                <a:gd name="connsiteY15" fmla="*/ 157023 h 160867"/>
                <a:gd name="connsiteX16" fmla="*/ 795 w 147633"/>
                <a:gd name="connsiteY16" fmla="*/ 124610 h 160867"/>
                <a:gd name="connsiteX0" fmla="*/ 795 w 147633"/>
                <a:gd name="connsiteY0" fmla="*/ 124610 h 161212"/>
                <a:gd name="connsiteX1" fmla="*/ 17854 w 147633"/>
                <a:gd name="connsiteY1" fmla="*/ 99020 h 161212"/>
                <a:gd name="connsiteX2" fmla="*/ 43444 w 147633"/>
                <a:gd name="connsiteY2" fmla="*/ 80254 h 161212"/>
                <a:gd name="connsiteX3" fmla="*/ 50268 w 147633"/>
                <a:gd name="connsiteY3" fmla="*/ 64901 h 161212"/>
                <a:gd name="connsiteX4" fmla="*/ 62209 w 147633"/>
                <a:gd name="connsiteY4" fmla="*/ 37605 h 161212"/>
                <a:gd name="connsiteX5" fmla="*/ 74151 w 147633"/>
                <a:gd name="connsiteY5" fmla="*/ 74 h 161212"/>
                <a:gd name="connsiteX6" fmla="*/ 69033 w 147633"/>
                <a:gd name="connsiteY6" fmla="*/ 47841 h 161212"/>
                <a:gd name="connsiteX7" fmla="*/ 72445 w 147633"/>
                <a:gd name="connsiteY7" fmla="*/ 66607 h 161212"/>
                <a:gd name="connsiteX8" fmla="*/ 98035 w 147633"/>
                <a:gd name="connsiteY8" fmla="*/ 76842 h 161212"/>
                <a:gd name="connsiteX9" fmla="*/ 125330 w 147633"/>
                <a:gd name="connsiteY9" fmla="*/ 92196 h 161212"/>
                <a:gd name="connsiteX10" fmla="*/ 147508 w 147633"/>
                <a:gd name="connsiteY10" fmla="*/ 88784 h 161212"/>
                <a:gd name="connsiteX11" fmla="*/ 133860 w 147633"/>
                <a:gd name="connsiteY11" fmla="*/ 104138 h 161212"/>
                <a:gd name="connsiteX12" fmla="*/ 123624 w 147633"/>
                <a:gd name="connsiteY12" fmla="*/ 128022 h 161212"/>
                <a:gd name="connsiteX13" fmla="*/ 109977 w 147633"/>
                <a:gd name="connsiteY13" fmla="*/ 153611 h 161212"/>
                <a:gd name="connsiteX14" fmla="*/ 70739 w 147633"/>
                <a:gd name="connsiteY14" fmla="*/ 160435 h 161212"/>
                <a:gd name="connsiteX15" fmla="*/ 43444 w 147633"/>
                <a:gd name="connsiteY15" fmla="*/ 157023 h 161212"/>
                <a:gd name="connsiteX16" fmla="*/ 795 w 147633"/>
                <a:gd name="connsiteY16" fmla="*/ 124610 h 161212"/>
                <a:gd name="connsiteX0" fmla="*/ 795 w 147633"/>
                <a:gd name="connsiteY0" fmla="*/ 124610 h 161212"/>
                <a:gd name="connsiteX1" fmla="*/ 17854 w 147633"/>
                <a:gd name="connsiteY1" fmla="*/ 99020 h 161212"/>
                <a:gd name="connsiteX2" fmla="*/ 43444 w 147633"/>
                <a:gd name="connsiteY2" fmla="*/ 80254 h 161212"/>
                <a:gd name="connsiteX3" fmla="*/ 50268 w 147633"/>
                <a:gd name="connsiteY3" fmla="*/ 64901 h 161212"/>
                <a:gd name="connsiteX4" fmla="*/ 62209 w 147633"/>
                <a:gd name="connsiteY4" fmla="*/ 37605 h 161212"/>
                <a:gd name="connsiteX5" fmla="*/ 74151 w 147633"/>
                <a:gd name="connsiteY5" fmla="*/ 74 h 161212"/>
                <a:gd name="connsiteX6" fmla="*/ 69033 w 147633"/>
                <a:gd name="connsiteY6" fmla="*/ 47841 h 161212"/>
                <a:gd name="connsiteX7" fmla="*/ 72445 w 147633"/>
                <a:gd name="connsiteY7" fmla="*/ 66607 h 161212"/>
                <a:gd name="connsiteX8" fmla="*/ 98035 w 147633"/>
                <a:gd name="connsiteY8" fmla="*/ 76842 h 161212"/>
                <a:gd name="connsiteX9" fmla="*/ 125330 w 147633"/>
                <a:gd name="connsiteY9" fmla="*/ 92196 h 161212"/>
                <a:gd name="connsiteX10" fmla="*/ 147508 w 147633"/>
                <a:gd name="connsiteY10" fmla="*/ 88784 h 161212"/>
                <a:gd name="connsiteX11" fmla="*/ 133860 w 147633"/>
                <a:gd name="connsiteY11" fmla="*/ 104138 h 161212"/>
                <a:gd name="connsiteX12" fmla="*/ 123624 w 147633"/>
                <a:gd name="connsiteY12" fmla="*/ 128022 h 161212"/>
                <a:gd name="connsiteX13" fmla="*/ 109977 w 147633"/>
                <a:gd name="connsiteY13" fmla="*/ 153611 h 161212"/>
                <a:gd name="connsiteX14" fmla="*/ 74151 w 147633"/>
                <a:gd name="connsiteY14" fmla="*/ 160435 h 161212"/>
                <a:gd name="connsiteX15" fmla="*/ 43444 w 147633"/>
                <a:gd name="connsiteY15" fmla="*/ 157023 h 161212"/>
                <a:gd name="connsiteX16" fmla="*/ 795 w 147633"/>
                <a:gd name="connsiteY16" fmla="*/ 124610 h 161212"/>
                <a:gd name="connsiteX0" fmla="*/ 795 w 147633"/>
                <a:gd name="connsiteY0" fmla="*/ 124610 h 163993"/>
                <a:gd name="connsiteX1" fmla="*/ 17854 w 147633"/>
                <a:gd name="connsiteY1" fmla="*/ 99020 h 163993"/>
                <a:gd name="connsiteX2" fmla="*/ 43444 w 147633"/>
                <a:gd name="connsiteY2" fmla="*/ 80254 h 163993"/>
                <a:gd name="connsiteX3" fmla="*/ 50268 w 147633"/>
                <a:gd name="connsiteY3" fmla="*/ 64901 h 163993"/>
                <a:gd name="connsiteX4" fmla="*/ 62209 w 147633"/>
                <a:gd name="connsiteY4" fmla="*/ 37605 h 163993"/>
                <a:gd name="connsiteX5" fmla="*/ 74151 w 147633"/>
                <a:gd name="connsiteY5" fmla="*/ 74 h 163993"/>
                <a:gd name="connsiteX6" fmla="*/ 69033 w 147633"/>
                <a:gd name="connsiteY6" fmla="*/ 47841 h 163993"/>
                <a:gd name="connsiteX7" fmla="*/ 72445 w 147633"/>
                <a:gd name="connsiteY7" fmla="*/ 66607 h 163993"/>
                <a:gd name="connsiteX8" fmla="*/ 98035 w 147633"/>
                <a:gd name="connsiteY8" fmla="*/ 76842 h 163993"/>
                <a:gd name="connsiteX9" fmla="*/ 125330 w 147633"/>
                <a:gd name="connsiteY9" fmla="*/ 92196 h 163993"/>
                <a:gd name="connsiteX10" fmla="*/ 147508 w 147633"/>
                <a:gd name="connsiteY10" fmla="*/ 88784 h 163993"/>
                <a:gd name="connsiteX11" fmla="*/ 133860 w 147633"/>
                <a:gd name="connsiteY11" fmla="*/ 104138 h 163993"/>
                <a:gd name="connsiteX12" fmla="*/ 123624 w 147633"/>
                <a:gd name="connsiteY12" fmla="*/ 128022 h 163993"/>
                <a:gd name="connsiteX13" fmla="*/ 109977 w 147633"/>
                <a:gd name="connsiteY13" fmla="*/ 153611 h 163993"/>
                <a:gd name="connsiteX14" fmla="*/ 79269 w 147633"/>
                <a:gd name="connsiteY14" fmla="*/ 163847 h 163993"/>
                <a:gd name="connsiteX15" fmla="*/ 43444 w 147633"/>
                <a:gd name="connsiteY15" fmla="*/ 157023 h 163993"/>
                <a:gd name="connsiteX16" fmla="*/ 795 w 147633"/>
                <a:gd name="connsiteY16" fmla="*/ 124610 h 163993"/>
                <a:gd name="connsiteX0" fmla="*/ 795 w 147633"/>
                <a:gd name="connsiteY0" fmla="*/ 124610 h 163993"/>
                <a:gd name="connsiteX1" fmla="*/ 17854 w 147633"/>
                <a:gd name="connsiteY1" fmla="*/ 99020 h 163993"/>
                <a:gd name="connsiteX2" fmla="*/ 43444 w 147633"/>
                <a:gd name="connsiteY2" fmla="*/ 80254 h 163993"/>
                <a:gd name="connsiteX3" fmla="*/ 50268 w 147633"/>
                <a:gd name="connsiteY3" fmla="*/ 64901 h 163993"/>
                <a:gd name="connsiteX4" fmla="*/ 62209 w 147633"/>
                <a:gd name="connsiteY4" fmla="*/ 37605 h 163993"/>
                <a:gd name="connsiteX5" fmla="*/ 74151 w 147633"/>
                <a:gd name="connsiteY5" fmla="*/ 74 h 163993"/>
                <a:gd name="connsiteX6" fmla="*/ 69033 w 147633"/>
                <a:gd name="connsiteY6" fmla="*/ 47841 h 163993"/>
                <a:gd name="connsiteX7" fmla="*/ 72445 w 147633"/>
                <a:gd name="connsiteY7" fmla="*/ 66607 h 163993"/>
                <a:gd name="connsiteX8" fmla="*/ 98035 w 147633"/>
                <a:gd name="connsiteY8" fmla="*/ 76842 h 163993"/>
                <a:gd name="connsiteX9" fmla="*/ 125330 w 147633"/>
                <a:gd name="connsiteY9" fmla="*/ 92196 h 163993"/>
                <a:gd name="connsiteX10" fmla="*/ 147508 w 147633"/>
                <a:gd name="connsiteY10" fmla="*/ 88784 h 163993"/>
                <a:gd name="connsiteX11" fmla="*/ 133860 w 147633"/>
                <a:gd name="connsiteY11" fmla="*/ 104138 h 163993"/>
                <a:gd name="connsiteX12" fmla="*/ 123624 w 147633"/>
                <a:gd name="connsiteY12" fmla="*/ 128022 h 163993"/>
                <a:gd name="connsiteX13" fmla="*/ 109977 w 147633"/>
                <a:gd name="connsiteY13" fmla="*/ 153611 h 163993"/>
                <a:gd name="connsiteX14" fmla="*/ 79269 w 147633"/>
                <a:gd name="connsiteY14" fmla="*/ 163847 h 163993"/>
                <a:gd name="connsiteX15" fmla="*/ 43444 w 147633"/>
                <a:gd name="connsiteY15" fmla="*/ 157023 h 163993"/>
                <a:gd name="connsiteX16" fmla="*/ 795 w 147633"/>
                <a:gd name="connsiteY16" fmla="*/ 124610 h 163993"/>
                <a:gd name="connsiteX0" fmla="*/ 525 w 147363"/>
                <a:gd name="connsiteY0" fmla="*/ 124610 h 163993"/>
                <a:gd name="connsiteX1" fmla="*/ 20996 w 147363"/>
                <a:gd name="connsiteY1" fmla="*/ 97314 h 163993"/>
                <a:gd name="connsiteX2" fmla="*/ 43174 w 147363"/>
                <a:gd name="connsiteY2" fmla="*/ 80254 h 163993"/>
                <a:gd name="connsiteX3" fmla="*/ 49998 w 147363"/>
                <a:gd name="connsiteY3" fmla="*/ 64901 h 163993"/>
                <a:gd name="connsiteX4" fmla="*/ 61939 w 147363"/>
                <a:gd name="connsiteY4" fmla="*/ 37605 h 163993"/>
                <a:gd name="connsiteX5" fmla="*/ 73881 w 147363"/>
                <a:gd name="connsiteY5" fmla="*/ 74 h 163993"/>
                <a:gd name="connsiteX6" fmla="*/ 68763 w 147363"/>
                <a:gd name="connsiteY6" fmla="*/ 47841 h 163993"/>
                <a:gd name="connsiteX7" fmla="*/ 72175 w 147363"/>
                <a:gd name="connsiteY7" fmla="*/ 66607 h 163993"/>
                <a:gd name="connsiteX8" fmla="*/ 97765 w 147363"/>
                <a:gd name="connsiteY8" fmla="*/ 76842 h 163993"/>
                <a:gd name="connsiteX9" fmla="*/ 125060 w 147363"/>
                <a:gd name="connsiteY9" fmla="*/ 92196 h 163993"/>
                <a:gd name="connsiteX10" fmla="*/ 147238 w 147363"/>
                <a:gd name="connsiteY10" fmla="*/ 88784 h 163993"/>
                <a:gd name="connsiteX11" fmla="*/ 133590 w 147363"/>
                <a:gd name="connsiteY11" fmla="*/ 104138 h 163993"/>
                <a:gd name="connsiteX12" fmla="*/ 123354 w 147363"/>
                <a:gd name="connsiteY12" fmla="*/ 128022 h 163993"/>
                <a:gd name="connsiteX13" fmla="*/ 109707 w 147363"/>
                <a:gd name="connsiteY13" fmla="*/ 153611 h 163993"/>
                <a:gd name="connsiteX14" fmla="*/ 78999 w 147363"/>
                <a:gd name="connsiteY14" fmla="*/ 163847 h 163993"/>
                <a:gd name="connsiteX15" fmla="*/ 43174 w 147363"/>
                <a:gd name="connsiteY15" fmla="*/ 157023 h 163993"/>
                <a:gd name="connsiteX16" fmla="*/ 525 w 147363"/>
                <a:gd name="connsiteY16" fmla="*/ 124610 h 163993"/>
                <a:gd name="connsiteX0" fmla="*/ 525 w 147363"/>
                <a:gd name="connsiteY0" fmla="*/ 124610 h 163993"/>
                <a:gd name="connsiteX1" fmla="*/ 20996 w 147363"/>
                <a:gd name="connsiteY1" fmla="*/ 97314 h 163993"/>
                <a:gd name="connsiteX2" fmla="*/ 43174 w 147363"/>
                <a:gd name="connsiteY2" fmla="*/ 80254 h 163993"/>
                <a:gd name="connsiteX3" fmla="*/ 49998 w 147363"/>
                <a:gd name="connsiteY3" fmla="*/ 64901 h 163993"/>
                <a:gd name="connsiteX4" fmla="*/ 61939 w 147363"/>
                <a:gd name="connsiteY4" fmla="*/ 37605 h 163993"/>
                <a:gd name="connsiteX5" fmla="*/ 73881 w 147363"/>
                <a:gd name="connsiteY5" fmla="*/ 74 h 163993"/>
                <a:gd name="connsiteX6" fmla="*/ 68763 w 147363"/>
                <a:gd name="connsiteY6" fmla="*/ 47841 h 163993"/>
                <a:gd name="connsiteX7" fmla="*/ 72175 w 147363"/>
                <a:gd name="connsiteY7" fmla="*/ 66607 h 163993"/>
                <a:gd name="connsiteX8" fmla="*/ 106295 w 147363"/>
                <a:gd name="connsiteY8" fmla="*/ 81959 h 163993"/>
                <a:gd name="connsiteX9" fmla="*/ 125060 w 147363"/>
                <a:gd name="connsiteY9" fmla="*/ 92196 h 163993"/>
                <a:gd name="connsiteX10" fmla="*/ 147238 w 147363"/>
                <a:gd name="connsiteY10" fmla="*/ 88784 h 163993"/>
                <a:gd name="connsiteX11" fmla="*/ 133590 w 147363"/>
                <a:gd name="connsiteY11" fmla="*/ 104138 h 163993"/>
                <a:gd name="connsiteX12" fmla="*/ 123354 w 147363"/>
                <a:gd name="connsiteY12" fmla="*/ 128022 h 163993"/>
                <a:gd name="connsiteX13" fmla="*/ 109707 w 147363"/>
                <a:gd name="connsiteY13" fmla="*/ 153611 h 163993"/>
                <a:gd name="connsiteX14" fmla="*/ 78999 w 147363"/>
                <a:gd name="connsiteY14" fmla="*/ 163847 h 163993"/>
                <a:gd name="connsiteX15" fmla="*/ 43174 w 147363"/>
                <a:gd name="connsiteY15" fmla="*/ 157023 h 163993"/>
                <a:gd name="connsiteX16" fmla="*/ 525 w 147363"/>
                <a:gd name="connsiteY16" fmla="*/ 124610 h 163993"/>
                <a:gd name="connsiteX0" fmla="*/ 525 w 147352"/>
                <a:gd name="connsiteY0" fmla="*/ 124610 h 163993"/>
                <a:gd name="connsiteX1" fmla="*/ 20996 w 147352"/>
                <a:gd name="connsiteY1" fmla="*/ 97314 h 163993"/>
                <a:gd name="connsiteX2" fmla="*/ 43174 w 147352"/>
                <a:gd name="connsiteY2" fmla="*/ 80254 h 163993"/>
                <a:gd name="connsiteX3" fmla="*/ 49998 w 147352"/>
                <a:gd name="connsiteY3" fmla="*/ 64901 h 163993"/>
                <a:gd name="connsiteX4" fmla="*/ 61939 w 147352"/>
                <a:gd name="connsiteY4" fmla="*/ 37605 h 163993"/>
                <a:gd name="connsiteX5" fmla="*/ 73881 w 147352"/>
                <a:gd name="connsiteY5" fmla="*/ 74 h 163993"/>
                <a:gd name="connsiteX6" fmla="*/ 68763 w 147352"/>
                <a:gd name="connsiteY6" fmla="*/ 47841 h 163993"/>
                <a:gd name="connsiteX7" fmla="*/ 72175 w 147352"/>
                <a:gd name="connsiteY7" fmla="*/ 66607 h 163993"/>
                <a:gd name="connsiteX8" fmla="*/ 106295 w 147352"/>
                <a:gd name="connsiteY8" fmla="*/ 81959 h 163993"/>
                <a:gd name="connsiteX9" fmla="*/ 125060 w 147352"/>
                <a:gd name="connsiteY9" fmla="*/ 92196 h 163993"/>
                <a:gd name="connsiteX10" fmla="*/ 147238 w 147352"/>
                <a:gd name="connsiteY10" fmla="*/ 88784 h 163993"/>
                <a:gd name="connsiteX11" fmla="*/ 133590 w 147352"/>
                <a:gd name="connsiteY11" fmla="*/ 104138 h 163993"/>
                <a:gd name="connsiteX12" fmla="*/ 130178 w 147352"/>
                <a:gd name="connsiteY12" fmla="*/ 134846 h 163993"/>
                <a:gd name="connsiteX13" fmla="*/ 109707 w 147352"/>
                <a:gd name="connsiteY13" fmla="*/ 153611 h 163993"/>
                <a:gd name="connsiteX14" fmla="*/ 78999 w 147352"/>
                <a:gd name="connsiteY14" fmla="*/ 163847 h 163993"/>
                <a:gd name="connsiteX15" fmla="*/ 43174 w 147352"/>
                <a:gd name="connsiteY15" fmla="*/ 157023 h 163993"/>
                <a:gd name="connsiteX16" fmla="*/ 525 w 147352"/>
                <a:gd name="connsiteY16" fmla="*/ 124610 h 163993"/>
                <a:gd name="connsiteX0" fmla="*/ 525 w 147352"/>
                <a:gd name="connsiteY0" fmla="*/ 124605 h 163988"/>
                <a:gd name="connsiteX1" fmla="*/ 20996 w 147352"/>
                <a:gd name="connsiteY1" fmla="*/ 97309 h 163988"/>
                <a:gd name="connsiteX2" fmla="*/ 43174 w 147352"/>
                <a:gd name="connsiteY2" fmla="*/ 80249 h 163988"/>
                <a:gd name="connsiteX3" fmla="*/ 58528 w 147352"/>
                <a:gd name="connsiteY3" fmla="*/ 52954 h 163988"/>
                <a:gd name="connsiteX4" fmla="*/ 61939 w 147352"/>
                <a:gd name="connsiteY4" fmla="*/ 37600 h 163988"/>
                <a:gd name="connsiteX5" fmla="*/ 73881 w 147352"/>
                <a:gd name="connsiteY5" fmla="*/ 69 h 163988"/>
                <a:gd name="connsiteX6" fmla="*/ 68763 w 147352"/>
                <a:gd name="connsiteY6" fmla="*/ 47836 h 163988"/>
                <a:gd name="connsiteX7" fmla="*/ 72175 w 147352"/>
                <a:gd name="connsiteY7" fmla="*/ 66602 h 163988"/>
                <a:gd name="connsiteX8" fmla="*/ 106295 w 147352"/>
                <a:gd name="connsiteY8" fmla="*/ 81954 h 163988"/>
                <a:gd name="connsiteX9" fmla="*/ 125060 w 147352"/>
                <a:gd name="connsiteY9" fmla="*/ 92191 h 163988"/>
                <a:gd name="connsiteX10" fmla="*/ 147238 w 147352"/>
                <a:gd name="connsiteY10" fmla="*/ 88779 h 163988"/>
                <a:gd name="connsiteX11" fmla="*/ 133590 w 147352"/>
                <a:gd name="connsiteY11" fmla="*/ 104133 h 163988"/>
                <a:gd name="connsiteX12" fmla="*/ 130178 w 147352"/>
                <a:gd name="connsiteY12" fmla="*/ 134841 h 163988"/>
                <a:gd name="connsiteX13" fmla="*/ 109707 w 147352"/>
                <a:gd name="connsiteY13" fmla="*/ 153606 h 163988"/>
                <a:gd name="connsiteX14" fmla="*/ 78999 w 147352"/>
                <a:gd name="connsiteY14" fmla="*/ 163842 h 163988"/>
                <a:gd name="connsiteX15" fmla="*/ 43174 w 147352"/>
                <a:gd name="connsiteY15" fmla="*/ 157018 h 163988"/>
                <a:gd name="connsiteX16" fmla="*/ 525 w 147352"/>
                <a:gd name="connsiteY16" fmla="*/ 124605 h 163988"/>
                <a:gd name="connsiteX0" fmla="*/ 525 w 147352"/>
                <a:gd name="connsiteY0" fmla="*/ 124762 h 164145"/>
                <a:gd name="connsiteX1" fmla="*/ 20996 w 147352"/>
                <a:gd name="connsiteY1" fmla="*/ 97466 h 164145"/>
                <a:gd name="connsiteX2" fmla="*/ 43174 w 147352"/>
                <a:gd name="connsiteY2" fmla="*/ 80406 h 164145"/>
                <a:gd name="connsiteX3" fmla="*/ 58528 w 147352"/>
                <a:gd name="connsiteY3" fmla="*/ 53111 h 164145"/>
                <a:gd name="connsiteX4" fmla="*/ 61939 w 147352"/>
                <a:gd name="connsiteY4" fmla="*/ 30933 h 164145"/>
                <a:gd name="connsiteX5" fmla="*/ 73881 w 147352"/>
                <a:gd name="connsiteY5" fmla="*/ 226 h 164145"/>
                <a:gd name="connsiteX6" fmla="*/ 68763 w 147352"/>
                <a:gd name="connsiteY6" fmla="*/ 47993 h 164145"/>
                <a:gd name="connsiteX7" fmla="*/ 72175 w 147352"/>
                <a:gd name="connsiteY7" fmla="*/ 66759 h 164145"/>
                <a:gd name="connsiteX8" fmla="*/ 106295 w 147352"/>
                <a:gd name="connsiteY8" fmla="*/ 82111 h 164145"/>
                <a:gd name="connsiteX9" fmla="*/ 125060 w 147352"/>
                <a:gd name="connsiteY9" fmla="*/ 92348 h 164145"/>
                <a:gd name="connsiteX10" fmla="*/ 147238 w 147352"/>
                <a:gd name="connsiteY10" fmla="*/ 88936 h 164145"/>
                <a:gd name="connsiteX11" fmla="*/ 133590 w 147352"/>
                <a:gd name="connsiteY11" fmla="*/ 104290 h 164145"/>
                <a:gd name="connsiteX12" fmla="*/ 130178 w 147352"/>
                <a:gd name="connsiteY12" fmla="*/ 134998 h 164145"/>
                <a:gd name="connsiteX13" fmla="*/ 109707 w 147352"/>
                <a:gd name="connsiteY13" fmla="*/ 153763 h 164145"/>
                <a:gd name="connsiteX14" fmla="*/ 78999 w 147352"/>
                <a:gd name="connsiteY14" fmla="*/ 163999 h 164145"/>
                <a:gd name="connsiteX15" fmla="*/ 43174 w 147352"/>
                <a:gd name="connsiteY15" fmla="*/ 157175 h 164145"/>
                <a:gd name="connsiteX16" fmla="*/ 525 w 147352"/>
                <a:gd name="connsiteY16" fmla="*/ 124762 h 164145"/>
                <a:gd name="connsiteX0" fmla="*/ 525 w 147352"/>
                <a:gd name="connsiteY0" fmla="*/ 93873 h 133256"/>
                <a:gd name="connsiteX1" fmla="*/ 20996 w 147352"/>
                <a:gd name="connsiteY1" fmla="*/ 66577 h 133256"/>
                <a:gd name="connsiteX2" fmla="*/ 43174 w 147352"/>
                <a:gd name="connsiteY2" fmla="*/ 49517 h 133256"/>
                <a:gd name="connsiteX3" fmla="*/ 58528 w 147352"/>
                <a:gd name="connsiteY3" fmla="*/ 22222 h 133256"/>
                <a:gd name="connsiteX4" fmla="*/ 61939 w 147352"/>
                <a:gd name="connsiteY4" fmla="*/ 44 h 133256"/>
                <a:gd name="connsiteX5" fmla="*/ 68763 w 147352"/>
                <a:gd name="connsiteY5" fmla="*/ 17104 h 133256"/>
                <a:gd name="connsiteX6" fmla="*/ 72175 w 147352"/>
                <a:gd name="connsiteY6" fmla="*/ 35870 h 133256"/>
                <a:gd name="connsiteX7" fmla="*/ 106295 w 147352"/>
                <a:gd name="connsiteY7" fmla="*/ 51222 h 133256"/>
                <a:gd name="connsiteX8" fmla="*/ 125060 w 147352"/>
                <a:gd name="connsiteY8" fmla="*/ 61459 h 133256"/>
                <a:gd name="connsiteX9" fmla="*/ 147238 w 147352"/>
                <a:gd name="connsiteY9" fmla="*/ 58047 h 133256"/>
                <a:gd name="connsiteX10" fmla="*/ 133590 w 147352"/>
                <a:gd name="connsiteY10" fmla="*/ 73401 h 133256"/>
                <a:gd name="connsiteX11" fmla="*/ 130178 w 147352"/>
                <a:gd name="connsiteY11" fmla="*/ 104109 h 133256"/>
                <a:gd name="connsiteX12" fmla="*/ 109707 w 147352"/>
                <a:gd name="connsiteY12" fmla="*/ 122874 h 133256"/>
                <a:gd name="connsiteX13" fmla="*/ 78999 w 147352"/>
                <a:gd name="connsiteY13" fmla="*/ 133110 h 133256"/>
                <a:gd name="connsiteX14" fmla="*/ 43174 w 147352"/>
                <a:gd name="connsiteY14" fmla="*/ 126286 h 133256"/>
                <a:gd name="connsiteX15" fmla="*/ 525 w 147352"/>
                <a:gd name="connsiteY15" fmla="*/ 93873 h 133256"/>
                <a:gd name="connsiteX0" fmla="*/ 525 w 147352"/>
                <a:gd name="connsiteY0" fmla="*/ 94045 h 133428"/>
                <a:gd name="connsiteX1" fmla="*/ 20996 w 147352"/>
                <a:gd name="connsiteY1" fmla="*/ 66749 h 133428"/>
                <a:gd name="connsiteX2" fmla="*/ 43174 w 147352"/>
                <a:gd name="connsiteY2" fmla="*/ 49689 h 133428"/>
                <a:gd name="connsiteX3" fmla="*/ 58528 w 147352"/>
                <a:gd name="connsiteY3" fmla="*/ 22394 h 133428"/>
                <a:gd name="connsiteX4" fmla="*/ 61939 w 147352"/>
                <a:gd name="connsiteY4" fmla="*/ 216 h 133428"/>
                <a:gd name="connsiteX5" fmla="*/ 72175 w 147352"/>
                <a:gd name="connsiteY5" fmla="*/ 36042 h 133428"/>
                <a:gd name="connsiteX6" fmla="*/ 106295 w 147352"/>
                <a:gd name="connsiteY6" fmla="*/ 51394 h 133428"/>
                <a:gd name="connsiteX7" fmla="*/ 125060 w 147352"/>
                <a:gd name="connsiteY7" fmla="*/ 61631 h 133428"/>
                <a:gd name="connsiteX8" fmla="*/ 147238 w 147352"/>
                <a:gd name="connsiteY8" fmla="*/ 58219 h 133428"/>
                <a:gd name="connsiteX9" fmla="*/ 133590 w 147352"/>
                <a:gd name="connsiteY9" fmla="*/ 73573 h 133428"/>
                <a:gd name="connsiteX10" fmla="*/ 130178 w 147352"/>
                <a:gd name="connsiteY10" fmla="*/ 104281 h 133428"/>
                <a:gd name="connsiteX11" fmla="*/ 109707 w 147352"/>
                <a:gd name="connsiteY11" fmla="*/ 123046 h 133428"/>
                <a:gd name="connsiteX12" fmla="*/ 78999 w 147352"/>
                <a:gd name="connsiteY12" fmla="*/ 133282 h 133428"/>
                <a:gd name="connsiteX13" fmla="*/ 43174 w 147352"/>
                <a:gd name="connsiteY13" fmla="*/ 126458 h 133428"/>
                <a:gd name="connsiteX14" fmla="*/ 525 w 147352"/>
                <a:gd name="connsiteY14" fmla="*/ 94045 h 13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352" h="133428">
                  <a:moveTo>
                    <a:pt x="525" y="94045"/>
                  </a:moveTo>
                  <a:cubicBezTo>
                    <a:pt x="-3171" y="84094"/>
                    <a:pt x="13604" y="73004"/>
                    <a:pt x="20996" y="66749"/>
                  </a:cubicBezTo>
                  <a:cubicBezTo>
                    <a:pt x="28388" y="60494"/>
                    <a:pt x="36919" y="57081"/>
                    <a:pt x="43174" y="49689"/>
                  </a:cubicBezTo>
                  <a:cubicBezTo>
                    <a:pt x="49429" y="42297"/>
                    <a:pt x="55401" y="30640"/>
                    <a:pt x="58528" y="22394"/>
                  </a:cubicBezTo>
                  <a:cubicBezTo>
                    <a:pt x="61656" y="14149"/>
                    <a:pt x="59665" y="-2059"/>
                    <a:pt x="61939" y="216"/>
                  </a:cubicBezTo>
                  <a:cubicBezTo>
                    <a:pt x="64213" y="2491"/>
                    <a:pt x="64782" y="27512"/>
                    <a:pt x="72175" y="36042"/>
                  </a:cubicBezTo>
                  <a:cubicBezTo>
                    <a:pt x="79568" y="44572"/>
                    <a:pt x="97481" y="47129"/>
                    <a:pt x="106295" y="51394"/>
                  </a:cubicBezTo>
                  <a:cubicBezTo>
                    <a:pt x="115109" y="55659"/>
                    <a:pt x="118236" y="60494"/>
                    <a:pt x="125060" y="61631"/>
                  </a:cubicBezTo>
                  <a:cubicBezTo>
                    <a:pt x="131884" y="62768"/>
                    <a:pt x="145816" y="56229"/>
                    <a:pt x="147238" y="58219"/>
                  </a:cubicBezTo>
                  <a:cubicBezTo>
                    <a:pt x="148660" y="60209"/>
                    <a:pt x="136433" y="65896"/>
                    <a:pt x="133590" y="73573"/>
                  </a:cubicBezTo>
                  <a:cubicBezTo>
                    <a:pt x="130747" y="81250"/>
                    <a:pt x="134158" y="96036"/>
                    <a:pt x="130178" y="104281"/>
                  </a:cubicBezTo>
                  <a:cubicBezTo>
                    <a:pt x="126198" y="112526"/>
                    <a:pt x="118237" y="118213"/>
                    <a:pt x="109707" y="123046"/>
                  </a:cubicBezTo>
                  <a:cubicBezTo>
                    <a:pt x="101177" y="127880"/>
                    <a:pt x="90088" y="132713"/>
                    <a:pt x="78999" y="133282"/>
                  </a:cubicBezTo>
                  <a:cubicBezTo>
                    <a:pt x="67910" y="133851"/>
                    <a:pt x="56253" y="132997"/>
                    <a:pt x="43174" y="126458"/>
                  </a:cubicBezTo>
                  <a:cubicBezTo>
                    <a:pt x="30095" y="119919"/>
                    <a:pt x="4221" y="103996"/>
                    <a:pt x="525" y="94045"/>
                  </a:cubicBezTo>
                  <a:close/>
                </a:path>
              </a:pathLst>
            </a:cu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4" name="Freeform 103"/>
            <p:cNvSpPr/>
            <p:nvPr/>
          </p:nvSpPr>
          <p:spPr>
            <a:xfrm rot="10800000">
              <a:off x="5649064" y="2650836"/>
              <a:ext cx="439505" cy="125356"/>
            </a:xfrm>
            <a:custGeom>
              <a:avLst/>
              <a:gdLst>
                <a:gd name="connsiteX0" fmla="*/ 0 w 439505"/>
                <a:gd name="connsiteY0" fmla="*/ 125356 h 125356"/>
                <a:gd name="connsiteX1" fmla="*/ 69945 w 439505"/>
                <a:gd name="connsiteY1" fmla="*/ 113415 h 125356"/>
                <a:gd name="connsiteX2" fmla="*/ 134771 w 439505"/>
                <a:gd name="connsiteY2" fmla="*/ 103179 h 125356"/>
                <a:gd name="connsiteX3" fmla="*/ 199598 w 439505"/>
                <a:gd name="connsiteY3" fmla="*/ 101473 h 125356"/>
                <a:gd name="connsiteX4" fmla="*/ 232012 w 439505"/>
                <a:gd name="connsiteY4" fmla="*/ 101473 h 125356"/>
                <a:gd name="connsiteX5" fmla="*/ 293427 w 439505"/>
                <a:gd name="connsiteY5" fmla="*/ 82707 h 125356"/>
                <a:gd name="connsiteX6" fmla="*/ 339488 w 439505"/>
                <a:gd name="connsiteY6" fmla="*/ 40058 h 125356"/>
                <a:gd name="connsiteX7" fmla="*/ 368489 w 439505"/>
                <a:gd name="connsiteY7" fmla="*/ 12762 h 125356"/>
                <a:gd name="connsiteX8" fmla="*/ 392373 w 439505"/>
                <a:gd name="connsiteY8" fmla="*/ 821 h 125356"/>
                <a:gd name="connsiteX9" fmla="*/ 414551 w 439505"/>
                <a:gd name="connsiteY9" fmla="*/ 2526 h 125356"/>
                <a:gd name="connsiteX10" fmla="*/ 436728 w 439505"/>
                <a:gd name="connsiteY10" fmla="*/ 14468 h 125356"/>
                <a:gd name="connsiteX11" fmla="*/ 438434 w 439505"/>
                <a:gd name="connsiteY11" fmla="*/ 12762 h 12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9505" h="125356">
                  <a:moveTo>
                    <a:pt x="0" y="125356"/>
                  </a:moveTo>
                  <a:lnTo>
                    <a:pt x="69945" y="113415"/>
                  </a:lnTo>
                  <a:cubicBezTo>
                    <a:pt x="92407" y="109719"/>
                    <a:pt x="113162" y="105169"/>
                    <a:pt x="134771" y="103179"/>
                  </a:cubicBezTo>
                  <a:cubicBezTo>
                    <a:pt x="156380" y="101189"/>
                    <a:pt x="183391" y="101757"/>
                    <a:pt x="199598" y="101473"/>
                  </a:cubicBezTo>
                  <a:cubicBezTo>
                    <a:pt x="215805" y="101189"/>
                    <a:pt x="216374" y="104601"/>
                    <a:pt x="232012" y="101473"/>
                  </a:cubicBezTo>
                  <a:cubicBezTo>
                    <a:pt x="247650" y="98345"/>
                    <a:pt x="275514" y="92943"/>
                    <a:pt x="293427" y="82707"/>
                  </a:cubicBezTo>
                  <a:cubicBezTo>
                    <a:pt x="311340" y="72471"/>
                    <a:pt x="339488" y="40058"/>
                    <a:pt x="339488" y="40058"/>
                  </a:cubicBezTo>
                  <a:cubicBezTo>
                    <a:pt x="351998" y="28401"/>
                    <a:pt x="359675" y="19301"/>
                    <a:pt x="368489" y="12762"/>
                  </a:cubicBezTo>
                  <a:cubicBezTo>
                    <a:pt x="377303" y="6223"/>
                    <a:pt x="384696" y="2527"/>
                    <a:pt x="392373" y="821"/>
                  </a:cubicBezTo>
                  <a:cubicBezTo>
                    <a:pt x="400050" y="-885"/>
                    <a:pt x="407159" y="252"/>
                    <a:pt x="414551" y="2526"/>
                  </a:cubicBezTo>
                  <a:cubicBezTo>
                    <a:pt x="421943" y="4800"/>
                    <a:pt x="432748" y="12762"/>
                    <a:pt x="436728" y="14468"/>
                  </a:cubicBezTo>
                  <a:cubicBezTo>
                    <a:pt x="440708" y="16174"/>
                    <a:pt x="439571" y="14468"/>
                    <a:pt x="438434" y="12762"/>
                  </a:cubicBezTo>
                </a:path>
              </a:pathLst>
            </a:cu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05" name="Freeform 104"/>
            <p:cNvSpPr/>
            <p:nvPr/>
          </p:nvSpPr>
          <p:spPr>
            <a:xfrm rot="10800000">
              <a:off x="5653547" y="2531612"/>
              <a:ext cx="214952" cy="143107"/>
            </a:xfrm>
            <a:custGeom>
              <a:avLst/>
              <a:gdLst>
                <a:gd name="connsiteX0" fmla="*/ 214952 w 214952"/>
                <a:gd name="connsiteY0" fmla="*/ 122830 h 123197"/>
                <a:gd name="connsiteX1" fmla="*/ 146713 w 214952"/>
                <a:gd name="connsiteY1" fmla="*/ 114300 h 123197"/>
                <a:gd name="connsiteX2" fmla="*/ 127948 w 214952"/>
                <a:gd name="connsiteY2" fmla="*/ 63121 h 123197"/>
                <a:gd name="connsiteX3" fmla="*/ 98946 w 214952"/>
                <a:gd name="connsiteY3" fmla="*/ 56297 h 123197"/>
                <a:gd name="connsiteX4" fmla="*/ 56297 w 214952"/>
                <a:gd name="connsiteY4" fmla="*/ 46061 h 123197"/>
                <a:gd name="connsiteX5" fmla="*/ 29002 w 214952"/>
                <a:gd name="connsiteY5" fmla="*/ 23883 h 123197"/>
                <a:gd name="connsiteX6" fmla="*/ 0 w 214952"/>
                <a:gd name="connsiteY6" fmla="*/ 0 h 123197"/>
                <a:gd name="connsiteX7" fmla="*/ 0 w 214952"/>
                <a:gd name="connsiteY7" fmla="*/ 0 h 123197"/>
                <a:gd name="connsiteX0" fmla="*/ 214952 w 214952"/>
                <a:gd name="connsiteY0" fmla="*/ 122830 h 122874"/>
                <a:gd name="connsiteX1" fmla="*/ 151831 w 214952"/>
                <a:gd name="connsiteY1" fmla="*/ 105770 h 122874"/>
                <a:gd name="connsiteX2" fmla="*/ 127948 w 214952"/>
                <a:gd name="connsiteY2" fmla="*/ 63121 h 122874"/>
                <a:gd name="connsiteX3" fmla="*/ 98946 w 214952"/>
                <a:gd name="connsiteY3" fmla="*/ 56297 h 122874"/>
                <a:gd name="connsiteX4" fmla="*/ 56297 w 214952"/>
                <a:gd name="connsiteY4" fmla="*/ 46061 h 122874"/>
                <a:gd name="connsiteX5" fmla="*/ 29002 w 214952"/>
                <a:gd name="connsiteY5" fmla="*/ 23883 h 122874"/>
                <a:gd name="connsiteX6" fmla="*/ 0 w 214952"/>
                <a:gd name="connsiteY6" fmla="*/ 0 h 122874"/>
                <a:gd name="connsiteX7" fmla="*/ 0 w 214952"/>
                <a:gd name="connsiteY7" fmla="*/ 0 h 122874"/>
                <a:gd name="connsiteX0" fmla="*/ 214952 w 214952"/>
                <a:gd name="connsiteY0" fmla="*/ 122830 h 137425"/>
                <a:gd name="connsiteX1" fmla="*/ 179127 w 214952"/>
                <a:gd name="connsiteY1" fmla="*/ 134771 h 137425"/>
                <a:gd name="connsiteX2" fmla="*/ 127948 w 214952"/>
                <a:gd name="connsiteY2" fmla="*/ 63121 h 137425"/>
                <a:gd name="connsiteX3" fmla="*/ 98946 w 214952"/>
                <a:gd name="connsiteY3" fmla="*/ 56297 h 137425"/>
                <a:gd name="connsiteX4" fmla="*/ 56297 w 214952"/>
                <a:gd name="connsiteY4" fmla="*/ 46061 h 137425"/>
                <a:gd name="connsiteX5" fmla="*/ 29002 w 214952"/>
                <a:gd name="connsiteY5" fmla="*/ 23883 h 137425"/>
                <a:gd name="connsiteX6" fmla="*/ 0 w 214952"/>
                <a:gd name="connsiteY6" fmla="*/ 0 h 137425"/>
                <a:gd name="connsiteX7" fmla="*/ 0 w 214952"/>
                <a:gd name="connsiteY7" fmla="*/ 0 h 137425"/>
                <a:gd name="connsiteX0" fmla="*/ 214952 w 214952"/>
                <a:gd name="connsiteY0" fmla="*/ 122830 h 136701"/>
                <a:gd name="connsiteX1" fmla="*/ 179127 w 214952"/>
                <a:gd name="connsiteY1" fmla="*/ 134771 h 136701"/>
                <a:gd name="connsiteX2" fmla="*/ 143302 w 214952"/>
                <a:gd name="connsiteY2" fmla="*/ 75062 h 136701"/>
                <a:gd name="connsiteX3" fmla="*/ 98946 w 214952"/>
                <a:gd name="connsiteY3" fmla="*/ 56297 h 136701"/>
                <a:gd name="connsiteX4" fmla="*/ 56297 w 214952"/>
                <a:gd name="connsiteY4" fmla="*/ 46061 h 136701"/>
                <a:gd name="connsiteX5" fmla="*/ 29002 w 214952"/>
                <a:gd name="connsiteY5" fmla="*/ 23883 h 136701"/>
                <a:gd name="connsiteX6" fmla="*/ 0 w 214952"/>
                <a:gd name="connsiteY6" fmla="*/ 0 h 136701"/>
                <a:gd name="connsiteX7" fmla="*/ 0 w 214952"/>
                <a:gd name="connsiteY7" fmla="*/ 0 h 136701"/>
                <a:gd name="connsiteX0" fmla="*/ 214952 w 214952"/>
                <a:gd name="connsiteY0" fmla="*/ 122830 h 143107"/>
                <a:gd name="connsiteX1" fmla="*/ 175715 w 214952"/>
                <a:gd name="connsiteY1" fmla="*/ 141595 h 143107"/>
                <a:gd name="connsiteX2" fmla="*/ 143302 w 214952"/>
                <a:gd name="connsiteY2" fmla="*/ 75062 h 143107"/>
                <a:gd name="connsiteX3" fmla="*/ 98946 w 214952"/>
                <a:gd name="connsiteY3" fmla="*/ 56297 h 143107"/>
                <a:gd name="connsiteX4" fmla="*/ 56297 w 214952"/>
                <a:gd name="connsiteY4" fmla="*/ 46061 h 143107"/>
                <a:gd name="connsiteX5" fmla="*/ 29002 w 214952"/>
                <a:gd name="connsiteY5" fmla="*/ 23883 h 143107"/>
                <a:gd name="connsiteX6" fmla="*/ 0 w 214952"/>
                <a:gd name="connsiteY6" fmla="*/ 0 h 143107"/>
                <a:gd name="connsiteX7" fmla="*/ 0 w 214952"/>
                <a:gd name="connsiteY7" fmla="*/ 0 h 14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52" h="143107">
                  <a:moveTo>
                    <a:pt x="214952" y="122830"/>
                  </a:moveTo>
                  <a:cubicBezTo>
                    <a:pt x="188083" y="123541"/>
                    <a:pt x="187657" y="149556"/>
                    <a:pt x="175715" y="141595"/>
                  </a:cubicBezTo>
                  <a:cubicBezTo>
                    <a:pt x="163773" y="133634"/>
                    <a:pt x="156097" y="89278"/>
                    <a:pt x="143302" y="75062"/>
                  </a:cubicBezTo>
                  <a:cubicBezTo>
                    <a:pt x="130507" y="60846"/>
                    <a:pt x="113447" y="61130"/>
                    <a:pt x="98946" y="56297"/>
                  </a:cubicBezTo>
                  <a:cubicBezTo>
                    <a:pt x="84445" y="51464"/>
                    <a:pt x="67954" y="51463"/>
                    <a:pt x="56297" y="46061"/>
                  </a:cubicBezTo>
                  <a:cubicBezTo>
                    <a:pt x="44640" y="40659"/>
                    <a:pt x="29002" y="23883"/>
                    <a:pt x="29002" y="23883"/>
                  </a:cubicBezTo>
                  <a:lnTo>
                    <a:pt x="0" y="0"/>
                  </a:lnTo>
                  <a:lnTo>
                    <a:pt x="0" y="0"/>
                  </a:lnTo>
                </a:path>
              </a:pathLst>
            </a:cu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06" name="Freeform 105"/>
            <p:cNvSpPr/>
            <p:nvPr/>
          </p:nvSpPr>
          <p:spPr>
            <a:xfrm rot="10800000">
              <a:off x="6240400" y="2473415"/>
              <a:ext cx="233718" cy="138183"/>
            </a:xfrm>
            <a:custGeom>
              <a:avLst/>
              <a:gdLst>
                <a:gd name="connsiteX0" fmla="*/ 233718 w 233718"/>
                <a:gd name="connsiteY0" fmla="*/ 0 h 138183"/>
                <a:gd name="connsiteX1" fmla="*/ 184244 w 233718"/>
                <a:gd name="connsiteY1" fmla="*/ 11941 h 138183"/>
                <a:gd name="connsiteX2" fmla="*/ 112594 w 233718"/>
                <a:gd name="connsiteY2" fmla="*/ 6824 h 138183"/>
                <a:gd name="connsiteX3" fmla="*/ 52885 w 233718"/>
                <a:gd name="connsiteY3" fmla="*/ 29001 h 138183"/>
                <a:gd name="connsiteX4" fmla="*/ 23883 w 233718"/>
                <a:gd name="connsiteY4" fmla="*/ 39237 h 138183"/>
                <a:gd name="connsiteX5" fmla="*/ 6824 w 233718"/>
                <a:gd name="connsiteY5" fmla="*/ 85298 h 138183"/>
                <a:gd name="connsiteX6" fmla="*/ 5118 w 233718"/>
                <a:gd name="connsiteY6" fmla="*/ 122829 h 138183"/>
                <a:gd name="connsiteX7" fmla="*/ 0 w 233718"/>
                <a:gd name="connsiteY7" fmla="*/ 138183 h 138183"/>
                <a:gd name="connsiteX0" fmla="*/ 233718 w 233718"/>
                <a:gd name="connsiteY0" fmla="*/ 0 h 138183"/>
                <a:gd name="connsiteX1" fmla="*/ 174009 w 233718"/>
                <a:gd name="connsiteY1" fmla="*/ 5118 h 138183"/>
                <a:gd name="connsiteX2" fmla="*/ 112594 w 233718"/>
                <a:gd name="connsiteY2" fmla="*/ 6824 h 138183"/>
                <a:gd name="connsiteX3" fmla="*/ 52885 w 233718"/>
                <a:gd name="connsiteY3" fmla="*/ 29001 h 138183"/>
                <a:gd name="connsiteX4" fmla="*/ 23883 w 233718"/>
                <a:gd name="connsiteY4" fmla="*/ 39237 h 138183"/>
                <a:gd name="connsiteX5" fmla="*/ 6824 w 233718"/>
                <a:gd name="connsiteY5" fmla="*/ 85298 h 138183"/>
                <a:gd name="connsiteX6" fmla="*/ 5118 w 233718"/>
                <a:gd name="connsiteY6" fmla="*/ 122829 h 138183"/>
                <a:gd name="connsiteX7" fmla="*/ 0 w 233718"/>
                <a:gd name="connsiteY7" fmla="*/ 138183 h 138183"/>
                <a:gd name="connsiteX0" fmla="*/ 233718 w 233718"/>
                <a:gd name="connsiteY0" fmla="*/ 0 h 138183"/>
                <a:gd name="connsiteX1" fmla="*/ 174009 w 233718"/>
                <a:gd name="connsiteY1" fmla="*/ 5118 h 138183"/>
                <a:gd name="connsiteX2" fmla="*/ 112594 w 233718"/>
                <a:gd name="connsiteY2" fmla="*/ 6824 h 138183"/>
                <a:gd name="connsiteX3" fmla="*/ 52885 w 233718"/>
                <a:gd name="connsiteY3" fmla="*/ 29001 h 138183"/>
                <a:gd name="connsiteX4" fmla="*/ 23883 w 233718"/>
                <a:gd name="connsiteY4" fmla="*/ 39237 h 138183"/>
                <a:gd name="connsiteX5" fmla="*/ 6824 w 233718"/>
                <a:gd name="connsiteY5" fmla="*/ 75062 h 138183"/>
                <a:gd name="connsiteX6" fmla="*/ 5118 w 233718"/>
                <a:gd name="connsiteY6" fmla="*/ 122829 h 138183"/>
                <a:gd name="connsiteX7" fmla="*/ 0 w 233718"/>
                <a:gd name="connsiteY7" fmla="*/ 138183 h 138183"/>
                <a:gd name="connsiteX0" fmla="*/ 233718 w 233718"/>
                <a:gd name="connsiteY0" fmla="*/ 0 h 138183"/>
                <a:gd name="connsiteX1" fmla="*/ 174009 w 233718"/>
                <a:gd name="connsiteY1" fmla="*/ 5118 h 138183"/>
                <a:gd name="connsiteX2" fmla="*/ 112594 w 233718"/>
                <a:gd name="connsiteY2" fmla="*/ 6824 h 138183"/>
                <a:gd name="connsiteX3" fmla="*/ 58003 w 233718"/>
                <a:gd name="connsiteY3" fmla="*/ 22177 h 138183"/>
                <a:gd name="connsiteX4" fmla="*/ 23883 w 233718"/>
                <a:gd name="connsiteY4" fmla="*/ 39237 h 138183"/>
                <a:gd name="connsiteX5" fmla="*/ 6824 w 233718"/>
                <a:gd name="connsiteY5" fmla="*/ 75062 h 138183"/>
                <a:gd name="connsiteX6" fmla="*/ 5118 w 233718"/>
                <a:gd name="connsiteY6" fmla="*/ 122829 h 138183"/>
                <a:gd name="connsiteX7" fmla="*/ 0 w 233718"/>
                <a:gd name="connsiteY7" fmla="*/ 138183 h 13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18" h="138183">
                  <a:moveTo>
                    <a:pt x="233718" y="0"/>
                  </a:moveTo>
                  <a:cubicBezTo>
                    <a:pt x="219074" y="5402"/>
                    <a:pt x="194196" y="3981"/>
                    <a:pt x="174009" y="5118"/>
                  </a:cubicBezTo>
                  <a:cubicBezTo>
                    <a:pt x="153822" y="6255"/>
                    <a:pt x="131928" y="3981"/>
                    <a:pt x="112594" y="6824"/>
                  </a:cubicBezTo>
                  <a:cubicBezTo>
                    <a:pt x="93260" y="9667"/>
                    <a:pt x="72788" y="16775"/>
                    <a:pt x="58003" y="22177"/>
                  </a:cubicBezTo>
                  <a:cubicBezTo>
                    <a:pt x="43218" y="27579"/>
                    <a:pt x="32413" y="30423"/>
                    <a:pt x="23883" y="39237"/>
                  </a:cubicBezTo>
                  <a:cubicBezTo>
                    <a:pt x="15353" y="48051"/>
                    <a:pt x="9951" y="61130"/>
                    <a:pt x="6824" y="75062"/>
                  </a:cubicBezTo>
                  <a:cubicBezTo>
                    <a:pt x="3697" y="88994"/>
                    <a:pt x="6255" y="112309"/>
                    <a:pt x="5118" y="122829"/>
                  </a:cubicBezTo>
                  <a:cubicBezTo>
                    <a:pt x="3981" y="133349"/>
                    <a:pt x="1990" y="134913"/>
                    <a:pt x="0" y="138183"/>
                  </a:cubicBezTo>
                </a:path>
              </a:pathLst>
            </a:cu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07" name="Freeform 106"/>
            <p:cNvSpPr/>
            <p:nvPr/>
          </p:nvSpPr>
          <p:spPr>
            <a:xfrm rot="10800000">
              <a:off x="5917972" y="2423942"/>
              <a:ext cx="184245" cy="195815"/>
            </a:xfrm>
            <a:custGeom>
              <a:avLst/>
              <a:gdLst>
                <a:gd name="connsiteX0" fmla="*/ 0 w 182539"/>
                <a:gd name="connsiteY0" fmla="*/ 11570 h 189482"/>
                <a:gd name="connsiteX1" fmla="*/ 59709 w 182539"/>
                <a:gd name="connsiteY1" fmla="*/ 11570 h 189482"/>
                <a:gd name="connsiteX2" fmla="*/ 100652 w 182539"/>
                <a:gd name="connsiteY2" fmla="*/ 1334 h 189482"/>
                <a:gd name="connsiteX3" fmla="*/ 145008 w 182539"/>
                <a:gd name="connsiteY3" fmla="*/ 45689 h 189482"/>
                <a:gd name="connsiteX4" fmla="*/ 177421 w 182539"/>
                <a:gd name="connsiteY4" fmla="*/ 105398 h 189482"/>
                <a:gd name="connsiteX5" fmla="*/ 177421 w 182539"/>
                <a:gd name="connsiteY5" fmla="*/ 137811 h 189482"/>
                <a:gd name="connsiteX6" fmla="*/ 177421 w 182539"/>
                <a:gd name="connsiteY6" fmla="*/ 163401 h 189482"/>
                <a:gd name="connsiteX7" fmla="*/ 179127 w 182539"/>
                <a:gd name="connsiteY7" fmla="*/ 183873 h 189482"/>
                <a:gd name="connsiteX8" fmla="*/ 180833 w 182539"/>
                <a:gd name="connsiteY8" fmla="*/ 188990 h 189482"/>
                <a:gd name="connsiteX9" fmla="*/ 182539 w 182539"/>
                <a:gd name="connsiteY9" fmla="*/ 188990 h 189482"/>
                <a:gd name="connsiteX0" fmla="*/ 0 w 180833"/>
                <a:gd name="connsiteY0" fmla="*/ 11570 h 188990"/>
                <a:gd name="connsiteX1" fmla="*/ 59709 w 180833"/>
                <a:gd name="connsiteY1" fmla="*/ 11570 h 188990"/>
                <a:gd name="connsiteX2" fmla="*/ 100652 w 180833"/>
                <a:gd name="connsiteY2" fmla="*/ 1334 h 188990"/>
                <a:gd name="connsiteX3" fmla="*/ 145008 w 180833"/>
                <a:gd name="connsiteY3" fmla="*/ 45689 h 188990"/>
                <a:gd name="connsiteX4" fmla="*/ 177421 w 180833"/>
                <a:gd name="connsiteY4" fmla="*/ 105398 h 188990"/>
                <a:gd name="connsiteX5" fmla="*/ 177421 w 180833"/>
                <a:gd name="connsiteY5" fmla="*/ 137811 h 188990"/>
                <a:gd name="connsiteX6" fmla="*/ 177421 w 180833"/>
                <a:gd name="connsiteY6" fmla="*/ 163401 h 188990"/>
                <a:gd name="connsiteX7" fmla="*/ 179127 w 180833"/>
                <a:gd name="connsiteY7" fmla="*/ 183873 h 188990"/>
                <a:gd name="connsiteX8" fmla="*/ 180833 w 180833"/>
                <a:gd name="connsiteY8" fmla="*/ 188990 h 188990"/>
                <a:gd name="connsiteX0" fmla="*/ 0 w 179821"/>
                <a:gd name="connsiteY0" fmla="*/ 11570 h 183873"/>
                <a:gd name="connsiteX1" fmla="*/ 59709 w 179821"/>
                <a:gd name="connsiteY1" fmla="*/ 11570 h 183873"/>
                <a:gd name="connsiteX2" fmla="*/ 100652 w 179821"/>
                <a:gd name="connsiteY2" fmla="*/ 1334 h 183873"/>
                <a:gd name="connsiteX3" fmla="*/ 145008 w 179821"/>
                <a:gd name="connsiteY3" fmla="*/ 45689 h 183873"/>
                <a:gd name="connsiteX4" fmla="*/ 177421 w 179821"/>
                <a:gd name="connsiteY4" fmla="*/ 105398 h 183873"/>
                <a:gd name="connsiteX5" fmla="*/ 177421 w 179821"/>
                <a:gd name="connsiteY5" fmla="*/ 137811 h 183873"/>
                <a:gd name="connsiteX6" fmla="*/ 177421 w 179821"/>
                <a:gd name="connsiteY6" fmla="*/ 163401 h 183873"/>
                <a:gd name="connsiteX7" fmla="*/ 179127 w 179821"/>
                <a:gd name="connsiteY7" fmla="*/ 183873 h 183873"/>
                <a:gd name="connsiteX0" fmla="*/ 0 w 184245"/>
                <a:gd name="connsiteY0" fmla="*/ 11570 h 195815"/>
                <a:gd name="connsiteX1" fmla="*/ 59709 w 184245"/>
                <a:gd name="connsiteY1" fmla="*/ 11570 h 195815"/>
                <a:gd name="connsiteX2" fmla="*/ 100652 w 184245"/>
                <a:gd name="connsiteY2" fmla="*/ 1334 h 195815"/>
                <a:gd name="connsiteX3" fmla="*/ 145008 w 184245"/>
                <a:gd name="connsiteY3" fmla="*/ 45689 h 195815"/>
                <a:gd name="connsiteX4" fmla="*/ 177421 w 184245"/>
                <a:gd name="connsiteY4" fmla="*/ 105398 h 195815"/>
                <a:gd name="connsiteX5" fmla="*/ 177421 w 184245"/>
                <a:gd name="connsiteY5" fmla="*/ 137811 h 195815"/>
                <a:gd name="connsiteX6" fmla="*/ 177421 w 184245"/>
                <a:gd name="connsiteY6" fmla="*/ 163401 h 195815"/>
                <a:gd name="connsiteX7" fmla="*/ 184245 w 184245"/>
                <a:gd name="connsiteY7" fmla="*/ 195815 h 19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245" h="195815">
                  <a:moveTo>
                    <a:pt x="0" y="11570"/>
                  </a:moveTo>
                  <a:cubicBezTo>
                    <a:pt x="21467" y="12423"/>
                    <a:pt x="42934" y="13276"/>
                    <a:pt x="59709" y="11570"/>
                  </a:cubicBezTo>
                  <a:cubicBezTo>
                    <a:pt x="76484" y="9864"/>
                    <a:pt x="86436" y="-4352"/>
                    <a:pt x="100652" y="1334"/>
                  </a:cubicBezTo>
                  <a:cubicBezTo>
                    <a:pt x="114868" y="7020"/>
                    <a:pt x="132213" y="28345"/>
                    <a:pt x="145008" y="45689"/>
                  </a:cubicBezTo>
                  <a:cubicBezTo>
                    <a:pt x="157803" y="63033"/>
                    <a:pt x="172019" y="90044"/>
                    <a:pt x="177421" y="105398"/>
                  </a:cubicBezTo>
                  <a:cubicBezTo>
                    <a:pt x="182823" y="120752"/>
                    <a:pt x="177421" y="137811"/>
                    <a:pt x="177421" y="137811"/>
                  </a:cubicBezTo>
                  <a:cubicBezTo>
                    <a:pt x="177421" y="147478"/>
                    <a:pt x="176284" y="153734"/>
                    <a:pt x="177421" y="163401"/>
                  </a:cubicBezTo>
                  <a:cubicBezTo>
                    <a:pt x="178558" y="173068"/>
                    <a:pt x="183676" y="191550"/>
                    <a:pt x="184245" y="195815"/>
                  </a:cubicBezTo>
                </a:path>
              </a:pathLst>
            </a:cu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08" name="Freeform 107"/>
            <p:cNvSpPr/>
            <p:nvPr/>
          </p:nvSpPr>
          <p:spPr>
            <a:xfrm rot="10800000">
              <a:off x="6194339" y="2273816"/>
              <a:ext cx="117922" cy="310487"/>
            </a:xfrm>
            <a:custGeom>
              <a:avLst/>
              <a:gdLst>
                <a:gd name="connsiteX0" fmla="*/ 102568 w 117922"/>
                <a:gd name="connsiteY0" fmla="*/ 0 h 310487"/>
                <a:gd name="connsiteX1" fmla="*/ 49683 w 117922"/>
                <a:gd name="connsiteY1" fmla="*/ 15354 h 310487"/>
                <a:gd name="connsiteX2" fmla="*/ 3622 w 117922"/>
                <a:gd name="connsiteY2" fmla="*/ 46061 h 310487"/>
                <a:gd name="connsiteX3" fmla="*/ 7034 w 117922"/>
                <a:gd name="connsiteY3" fmla="*/ 87005 h 310487"/>
                <a:gd name="connsiteX4" fmla="*/ 39447 w 117922"/>
                <a:gd name="connsiteY4" fmla="*/ 133066 h 310487"/>
                <a:gd name="connsiteX5" fmla="*/ 80390 w 117922"/>
                <a:gd name="connsiteY5" fmla="*/ 184245 h 310487"/>
                <a:gd name="connsiteX6" fmla="*/ 104274 w 117922"/>
                <a:gd name="connsiteY6" fmla="*/ 211540 h 310487"/>
                <a:gd name="connsiteX7" fmla="*/ 109392 w 117922"/>
                <a:gd name="connsiteY7" fmla="*/ 230306 h 310487"/>
                <a:gd name="connsiteX8" fmla="*/ 104274 w 117922"/>
                <a:gd name="connsiteY8" fmla="*/ 250778 h 310487"/>
                <a:gd name="connsiteX9" fmla="*/ 102568 w 117922"/>
                <a:gd name="connsiteY9" fmla="*/ 290015 h 310487"/>
                <a:gd name="connsiteX10" fmla="*/ 117922 w 117922"/>
                <a:gd name="connsiteY10" fmla="*/ 310487 h 31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22" h="310487">
                  <a:moveTo>
                    <a:pt x="102568" y="0"/>
                  </a:moveTo>
                  <a:cubicBezTo>
                    <a:pt x="84371" y="3838"/>
                    <a:pt x="66174" y="7677"/>
                    <a:pt x="49683" y="15354"/>
                  </a:cubicBezTo>
                  <a:cubicBezTo>
                    <a:pt x="33192" y="23031"/>
                    <a:pt x="10730" y="34119"/>
                    <a:pt x="3622" y="46061"/>
                  </a:cubicBezTo>
                  <a:cubicBezTo>
                    <a:pt x="-3486" y="58003"/>
                    <a:pt x="1063" y="72504"/>
                    <a:pt x="7034" y="87005"/>
                  </a:cubicBezTo>
                  <a:cubicBezTo>
                    <a:pt x="13005" y="101506"/>
                    <a:pt x="27221" y="116859"/>
                    <a:pt x="39447" y="133066"/>
                  </a:cubicBezTo>
                  <a:cubicBezTo>
                    <a:pt x="51673" y="149273"/>
                    <a:pt x="69585" y="171166"/>
                    <a:pt x="80390" y="184245"/>
                  </a:cubicBezTo>
                  <a:cubicBezTo>
                    <a:pt x="91194" y="197324"/>
                    <a:pt x="99440" y="203863"/>
                    <a:pt x="104274" y="211540"/>
                  </a:cubicBezTo>
                  <a:cubicBezTo>
                    <a:pt x="109108" y="219217"/>
                    <a:pt x="109392" y="223766"/>
                    <a:pt x="109392" y="230306"/>
                  </a:cubicBezTo>
                  <a:cubicBezTo>
                    <a:pt x="109392" y="236846"/>
                    <a:pt x="105411" y="240827"/>
                    <a:pt x="104274" y="250778"/>
                  </a:cubicBezTo>
                  <a:cubicBezTo>
                    <a:pt x="103137" y="260729"/>
                    <a:pt x="100293" y="280063"/>
                    <a:pt x="102568" y="290015"/>
                  </a:cubicBezTo>
                  <a:cubicBezTo>
                    <a:pt x="104843" y="299967"/>
                    <a:pt x="111382" y="305227"/>
                    <a:pt x="117922" y="310487"/>
                  </a:cubicBezTo>
                </a:path>
              </a:pathLst>
            </a:cu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09" name="Freeform 108"/>
            <p:cNvSpPr/>
            <p:nvPr/>
          </p:nvSpPr>
          <p:spPr>
            <a:xfrm rot="10800000">
              <a:off x="5916265" y="2707134"/>
              <a:ext cx="262720" cy="197893"/>
            </a:xfrm>
            <a:custGeom>
              <a:avLst/>
              <a:gdLst>
                <a:gd name="connsiteX0" fmla="*/ 0 w 230748"/>
                <a:gd name="connsiteY0" fmla="*/ 206915 h 206915"/>
                <a:gd name="connsiteX1" fmla="*/ 87005 w 230748"/>
                <a:gd name="connsiteY1" fmla="*/ 119911 h 206915"/>
                <a:gd name="connsiteX2" fmla="*/ 175715 w 230748"/>
                <a:gd name="connsiteY2" fmla="*/ 67026 h 206915"/>
                <a:gd name="connsiteX3" fmla="*/ 199599 w 230748"/>
                <a:gd name="connsiteY3" fmla="*/ 48260 h 206915"/>
                <a:gd name="connsiteX4" fmla="*/ 228600 w 230748"/>
                <a:gd name="connsiteY4" fmla="*/ 5611 h 206915"/>
                <a:gd name="connsiteX5" fmla="*/ 228600 w 230748"/>
                <a:gd name="connsiteY5" fmla="*/ 493 h 206915"/>
                <a:gd name="connsiteX6" fmla="*/ 228600 w 230748"/>
                <a:gd name="connsiteY6" fmla="*/ 493 h 206915"/>
                <a:gd name="connsiteX0" fmla="*/ 0 w 230748"/>
                <a:gd name="connsiteY0" fmla="*/ 206915 h 206915"/>
                <a:gd name="connsiteX1" fmla="*/ 34120 w 230748"/>
                <a:gd name="connsiteY1" fmla="*/ 154030 h 206915"/>
                <a:gd name="connsiteX2" fmla="*/ 175715 w 230748"/>
                <a:gd name="connsiteY2" fmla="*/ 67026 h 206915"/>
                <a:gd name="connsiteX3" fmla="*/ 199599 w 230748"/>
                <a:gd name="connsiteY3" fmla="*/ 48260 h 206915"/>
                <a:gd name="connsiteX4" fmla="*/ 228600 w 230748"/>
                <a:gd name="connsiteY4" fmla="*/ 5611 h 206915"/>
                <a:gd name="connsiteX5" fmla="*/ 228600 w 230748"/>
                <a:gd name="connsiteY5" fmla="*/ 493 h 206915"/>
                <a:gd name="connsiteX6" fmla="*/ 228600 w 230748"/>
                <a:gd name="connsiteY6" fmla="*/ 493 h 206915"/>
                <a:gd name="connsiteX0" fmla="*/ 0 w 230748"/>
                <a:gd name="connsiteY0" fmla="*/ 206915 h 206915"/>
                <a:gd name="connsiteX1" fmla="*/ 34120 w 230748"/>
                <a:gd name="connsiteY1" fmla="*/ 154030 h 206915"/>
                <a:gd name="connsiteX2" fmla="*/ 121124 w 230748"/>
                <a:gd name="connsiteY2" fmla="*/ 102851 h 206915"/>
                <a:gd name="connsiteX3" fmla="*/ 199599 w 230748"/>
                <a:gd name="connsiteY3" fmla="*/ 48260 h 206915"/>
                <a:gd name="connsiteX4" fmla="*/ 228600 w 230748"/>
                <a:gd name="connsiteY4" fmla="*/ 5611 h 206915"/>
                <a:gd name="connsiteX5" fmla="*/ 228600 w 230748"/>
                <a:gd name="connsiteY5" fmla="*/ 493 h 206915"/>
                <a:gd name="connsiteX6" fmla="*/ 228600 w 230748"/>
                <a:gd name="connsiteY6" fmla="*/ 493 h 206915"/>
                <a:gd name="connsiteX0" fmla="*/ 0 w 232391"/>
                <a:gd name="connsiteY0" fmla="*/ 208138 h 208138"/>
                <a:gd name="connsiteX1" fmla="*/ 34120 w 232391"/>
                <a:gd name="connsiteY1" fmla="*/ 155253 h 208138"/>
                <a:gd name="connsiteX2" fmla="*/ 121124 w 232391"/>
                <a:gd name="connsiteY2" fmla="*/ 104074 h 208138"/>
                <a:gd name="connsiteX3" fmla="*/ 177421 w 232391"/>
                <a:gd name="connsiteY3" fmla="*/ 69955 h 208138"/>
                <a:gd name="connsiteX4" fmla="*/ 228600 w 232391"/>
                <a:gd name="connsiteY4" fmla="*/ 6834 h 208138"/>
                <a:gd name="connsiteX5" fmla="*/ 228600 w 232391"/>
                <a:gd name="connsiteY5" fmla="*/ 1716 h 208138"/>
                <a:gd name="connsiteX6" fmla="*/ 228600 w 232391"/>
                <a:gd name="connsiteY6" fmla="*/ 1716 h 208138"/>
                <a:gd name="connsiteX0" fmla="*/ 0 w 232391"/>
                <a:gd name="connsiteY0" fmla="*/ 208138 h 208138"/>
                <a:gd name="connsiteX1" fmla="*/ 42650 w 232391"/>
                <a:gd name="connsiteY1" fmla="*/ 151841 h 208138"/>
                <a:gd name="connsiteX2" fmla="*/ 121124 w 232391"/>
                <a:gd name="connsiteY2" fmla="*/ 104074 h 208138"/>
                <a:gd name="connsiteX3" fmla="*/ 177421 w 232391"/>
                <a:gd name="connsiteY3" fmla="*/ 69955 h 208138"/>
                <a:gd name="connsiteX4" fmla="*/ 228600 w 232391"/>
                <a:gd name="connsiteY4" fmla="*/ 6834 h 208138"/>
                <a:gd name="connsiteX5" fmla="*/ 228600 w 232391"/>
                <a:gd name="connsiteY5" fmla="*/ 1716 h 208138"/>
                <a:gd name="connsiteX6" fmla="*/ 228600 w 232391"/>
                <a:gd name="connsiteY6" fmla="*/ 1716 h 208138"/>
                <a:gd name="connsiteX0" fmla="*/ 0 w 232391"/>
                <a:gd name="connsiteY0" fmla="*/ 208138 h 208138"/>
                <a:gd name="connsiteX1" fmla="*/ 30708 w 232391"/>
                <a:gd name="connsiteY1" fmla="*/ 158665 h 208138"/>
                <a:gd name="connsiteX2" fmla="*/ 121124 w 232391"/>
                <a:gd name="connsiteY2" fmla="*/ 104074 h 208138"/>
                <a:gd name="connsiteX3" fmla="*/ 177421 w 232391"/>
                <a:gd name="connsiteY3" fmla="*/ 69955 h 208138"/>
                <a:gd name="connsiteX4" fmla="*/ 228600 w 232391"/>
                <a:gd name="connsiteY4" fmla="*/ 6834 h 208138"/>
                <a:gd name="connsiteX5" fmla="*/ 228600 w 232391"/>
                <a:gd name="connsiteY5" fmla="*/ 1716 h 208138"/>
                <a:gd name="connsiteX6" fmla="*/ 228600 w 232391"/>
                <a:gd name="connsiteY6" fmla="*/ 1716 h 208138"/>
                <a:gd name="connsiteX0" fmla="*/ 0 w 232391"/>
                <a:gd name="connsiteY0" fmla="*/ 208138 h 208138"/>
                <a:gd name="connsiteX1" fmla="*/ 11942 w 232391"/>
                <a:gd name="connsiteY1" fmla="*/ 175725 h 208138"/>
                <a:gd name="connsiteX2" fmla="*/ 30708 w 232391"/>
                <a:gd name="connsiteY2" fmla="*/ 158665 h 208138"/>
                <a:gd name="connsiteX3" fmla="*/ 121124 w 232391"/>
                <a:gd name="connsiteY3" fmla="*/ 104074 h 208138"/>
                <a:gd name="connsiteX4" fmla="*/ 177421 w 232391"/>
                <a:gd name="connsiteY4" fmla="*/ 69955 h 208138"/>
                <a:gd name="connsiteX5" fmla="*/ 228600 w 232391"/>
                <a:gd name="connsiteY5" fmla="*/ 6834 h 208138"/>
                <a:gd name="connsiteX6" fmla="*/ 228600 w 232391"/>
                <a:gd name="connsiteY6" fmla="*/ 1716 h 208138"/>
                <a:gd name="connsiteX7" fmla="*/ 228600 w 232391"/>
                <a:gd name="connsiteY7" fmla="*/ 1716 h 208138"/>
                <a:gd name="connsiteX0" fmla="*/ 0 w 232391"/>
                <a:gd name="connsiteY0" fmla="*/ 208138 h 208138"/>
                <a:gd name="connsiteX1" fmla="*/ 11942 w 232391"/>
                <a:gd name="connsiteY1" fmla="*/ 175725 h 208138"/>
                <a:gd name="connsiteX2" fmla="*/ 66533 w 232391"/>
                <a:gd name="connsiteY2" fmla="*/ 138194 h 208138"/>
                <a:gd name="connsiteX3" fmla="*/ 121124 w 232391"/>
                <a:gd name="connsiteY3" fmla="*/ 104074 h 208138"/>
                <a:gd name="connsiteX4" fmla="*/ 177421 w 232391"/>
                <a:gd name="connsiteY4" fmla="*/ 69955 h 208138"/>
                <a:gd name="connsiteX5" fmla="*/ 228600 w 232391"/>
                <a:gd name="connsiteY5" fmla="*/ 6834 h 208138"/>
                <a:gd name="connsiteX6" fmla="*/ 228600 w 232391"/>
                <a:gd name="connsiteY6" fmla="*/ 1716 h 208138"/>
                <a:gd name="connsiteX7" fmla="*/ 228600 w 232391"/>
                <a:gd name="connsiteY7" fmla="*/ 1716 h 208138"/>
                <a:gd name="connsiteX0" fmla="*/ 0 w 262720"/>
                <a:gd name="connsiteY0" fmla="*/ 208343 h 208343"/>
                <a:gd name="connsiteX1" fmla="*/ 11942 w 262720"/>
                <a:gd name="connsiteY1" fmla="*/ 175930 h 208343"/>
                <a:gd name="connsiteX2" fmla="*/ 66533 w 262720"/>
                <a:gd name="connsiteY2" fmla="*/ 138399 h 208343"/>
                <a:gd name="connsiteX3" fmla="*/ 121124 w 262720"/>
                <a:gd name="connsiteY3" fmla="*/ 104279 h 208343"/>
                <a:gd name="connsiteX4" fmla="*/ 177421 w 262720"/>
                <a:gd name="connsiteY4" fmla="*/ 70160 h 208343"/>
                <a:gd name="connsiteX5" fmla="*/ 228600 w 262720"/>
                <a:gd name="connsiteY5" fmla="*/ 7039 h 208343"/>
                <a:gd name="connsiteX6" fmla="*/ 228600 w 262720"/>
                <a:gd name="connsiteY6" fmla="*/ 1921 h 208343"/>
                <a:gd name="connsiteX7" fmla="*/ 262720 w 262720"/>
                <a:gd name="connsiteY7" fmla="*/ 10450 h 208343"/>
                <a:gd name="connsiteX0" fmla="*/ 0 w 262720"/>
                <a:gd name="connsiteY0" fmla="*/ 202361 h 202361"/>
                <a:gd name="connsiteX1" fmla="*/ 11942 w 262720"/>
                <a:gd name="connsiteY1" fmla="*/ 169948 h 202361"/>
                <a:gd name="connsiteX2" fmla="*/ 66533 w 262720"/>
                <a:gd name="connsiteY2" fmla="*/ 132417 h 202361"/>
                <a:gd name="connsiteX3" fmla="*/ 121124 w 262720"/>
                <a:gd name="connsiteY3" fmla="*/ 98297 h 202361"/>
                <a:gd name="connsiteX4" fmla="*/ 177421 w 262720"/>
                <a:gd name="connsiteY4" fmla="*/ 64178 h 202361"/>
                <a:gd name="connsiteX5" fmla="*/ 228600 w 262720"/>
                <a:gd name="connsiteY5" fmla="*/ 1057 h 202361"/>
                <a:gd name="connsiteX6" fmla="*/ 257602 w 262720"/>
                <a:gd name="connsiteY6" fmla="*/ 23234 h 202361"/>
                <a:gd name="connsiteX7" fmla="*/ 262720 w 262720"/>
                <a:gd name="connsiteY7" fmla="*/ 4468 h 202361"/>
                <a:gd name="connsiteX0" fmla="*/ 0 w 262720"/>
                <a:gd name="connsiteY0" fmla="*/ 205105 h 205105"/>
                <a:gd name="connsiteX1" fmla="*/ 11942 w 262720"/>
                <a:gd name="connsiteY1" fmla="*/ 172692 h 205105"/>
                <a:gd name="connsiteX2" fmla="*/ 66533 w 262720"/>
                <a:gd name="connsiteY2" fmla="*/ 135161 h 205105"/>
                <a:gd name="connsiteX3" fmla="*/ 121124 w 262720"/>
                <a:gd name="connsiteY3" fmla="*/ 101041 h 205105"/>
                <a:gd name="connsiteX4" fmla="*/ 177421 w 262720"/>
                <a:gd name="connsiteY4" fmla="*/ 66922 h 205105"/>
                <a:gd name="connsiteX5" fmla="*/ 228600 w 262720"/>
                <a:gd name="connsiteY5" fmla="*/ 3801 h 205105"/>
                <a:gd name="connsiteX6" fmla="*/ 262720 w 262720"/>
                <a:gd name="connsiteY6" fmla="*/ 7212 h 205105"/>
                <a:gd name="connsiteX0" fmla="*/ 0 w 262720"/>
                <a:gd name="connsiteY0" fmla="*/ 197893 h 197893"/>
                <a:gd name="connsiteX1" fmla="*/ 11942 w 262720"/>
                <a:gd name="connsiteY1" fmla="*/ 165480 h 197893"/>
                <a:gd name="connsiteX2" fmla="*/ 66533 w 262720"/>
                <a:gd name="connsiteY2" fmla="*/ 127949 h 197893"/>
                <a:gd name="connsiteX3" fmla="*/ 121124 w 262720"/>
                <a:gd name="connsiteY3" fmla="*/ 93829 h 197893"/>
                <a:gd name="connsiteX4" fmla="*/ 177421 w 262720"/>
                <a:gd name="connsiteY4" fmla="*/ 59710 h 197893"/>
                <a:gd name="connsiteX5" fmla="*/ 262720 w 262720"/>
                <a:gd name="connsiteY5" fmla="*/ 0 h 197893"/>
                <a:gd name="connsiteX0" fmla="*/ 0 w 262720"/>
                <a:gd name="connsiteY0" fmla="*/ 197893 h 197893"/>
                <a:gd name="connsiteX1" fmla="*/ 11942 w 262720"/>
                <a:gd name="connsiteY1" fmla="*/ 165480 h 197893"/>
                <a:gd name="connsiteX2" fmla="*/ 66533 w 262720"/>
                <a:gd name="connsiteY2" fmla="*/ 127949 h 197893"/>
                <a:gd name="connsiteX3" fmla="*/ 121124 w 262720"/>
                <a:gd name="connsiteY3" fmla="*/ 93829 h 197893"/>
                <a:gd name="connsiteX4" fmla="*/ 177421 w 262720"/>
                <a:gd name="connsiteY4" fmla="*/ 59710 h 197893"/>
                <a:gd name="connsiteX5" fmla="*/ 231458 w 262720"/>
                <a:gd name="connsiteY5" fmla="*/ 50894 h 197893"/>
                <a:gd name="connsiteX6" fmla="*/ 262720 w 262720"/>
                <a:gd name="connsiteY6" fmla="*/ 0 h 197893"/>
                <a:gd name="connsiteX0" fmla="*/ 0 w 262720"/>
                <a:gd name="connsiteY0" fmla="*/ 197893 h 197893"/>
                <a:gd name="connsiteX1" fmla="*/ 11942 w 262720"/>
                <a:gd name="connsiteY1" fmla="*/ 165480 h 197893"/>
                <a:gd name="connsiteX2" fmla="*/ 66533 w 262720"/>
                <a:gd name="connsiteY2" fmla="*/ 127949 h 197893"/>
                <a:gd name="connsiteX3" fmla="*/ 121124 w 262720"/>
                <a:gd name="connsiteY3" fmla="*/ 93829 h 197893"/>
                <a:gd name="connsiteX4" fmla="*/ 177421 w 262720"/>
                <a:gd name="connsiteY4" fmla="*/ 73358 h 197893"/>
                <a:gd name="connsiteX5" fmla="*/ 231458 w 262720"/>
                <a:gd name="connsiteY5" fmla="*/ 50894 h 197893"/>
                <a:gd name="connsiteX6" fmla="*/ 262720 w 262720"/>
                <a:gd name="connsiteY6" fmla="*/ 0 h 197893"/>
                <a:gd name="connsiteX0" fmla="*/ 646 w 263366"/>
                <a:gd name="connsiteY0" fmla="*/ 197893 h 197893"/>
                <a:gd name="connsiteX1" fmla="*/ 12588 w 263366"/>
                <a:gd name="connsiteY1" fmla="*/ 165480 h 197893"/>
                <a:gd name="connsiteX2" fmla="*/ 121770 w 263366"/>
                <a:gd name="connsiteY2" fmla="*/ 93829 h 197893"/>
                <a:gd name="connsiteX3" fmla="*/ 178067 w 263366"/>
                <a:gd name="connsiteY3" fmla="*/ 73358 h 197893"/>
                <a:gd name="connsiteX4" fmla="*/ 232104 w 263366"/>
                <a:gd name="connsiteY4" fmla="*/ 50894 h 197893"/>
                <a:gd name="connsiteX5" fmla="*/ 263366 w 263366"/>
                <a:gd name="connsiteY5" fmla="*/ 0 h 197893"/>
                <a:gd name="connsiteX0" fmla="*/ 0 w 262720"/>
                <a:gd name="connsiteY0" fmla="*/ 197893 h 197893"/>
                <a:gd name="connsiteX1" fmla="*/ 30708 w 262720"/>
                <a:gd name="connsiteY1" fmla="*/ 145009 h 197893"/>
                <a:gd name="connsiteX2" fmla="*/ 121124 w 262720"/>
                <a:gd name="connsiteY2" fmla="*/ 93829 h 197893"/>
                <a:gd name="connsiteX3" fmla="*/ 177421 w 262720"/>
                <a:gd name="connsiteY3" fmla="*/ 73358 h 197893"/>
                <a:gd name="connsiteX4" fmla="*/ 231458 w 262720"/>
                <a:gd name="connsiteY4" fmla="*/ 50894 h 197893"/>
                <a:gd name="connsiteX5" fmla="*/ 262720 w 262720"/>
                <a:gd name="connsiteY5" fmla="*/ 0 h 197893"/>
                <a:gd name="connsiteX0" fmla="*/ 0 w 262720"/>
                <a:gd name="connsiteY0" fmla="*/ 197893 h 197893"/>
                <a:gd name="connsiteX1" fmla="*/ 30708 w 262720"/>
                <a:gd name="connsiteY1" fmla="*/ 145009 h 197893"/>
                <a:gd name="connsiteX2" fmla="*/ 121124 w 262720"/>
                <a:gd name="connsiteY2" fmla="*/ 93829 h 197893"/>
                <a:gd name="connsiteX3" fmla="*/ 179127 w 262720"/>
                <a:gd name="connsiteY3" fmla="*/ 81888 h 197893"/>
                <a:gd name="connsiteX4" fmla="*/ 231458 w 262720"/>
                <a:gd name="connsiteY4" fmla="*/ 50894 h 197893"/>
                <a:gd name="connsiteX5" fmla="*/ 262720 w 262720"/>
                <a:gd name="connsiteY5" fmla="*/ 0 h 197893"/>
                <a:gd name="connsiteX0" fmla="*/ 0 w 262720"/>
                <a:gd name="connsiteY0" fmla="*/ 197893 h 197893"/>
                <a:gd name="connsiteX1" fmla="*/ 30708 w 262720"/>
                <a:gd name="connsiteY1" fmla="*/ 145009 h 197893"/>
                <a:gd name="connsiteX2" fmla="*/ 121124 w 262720"/>
                <a:gd name="connsiteY2" fmla="*/ 93829 h 197893"/>
                <a:gd name="connsiteX3" fmla="*/ 179127 w 262720"/>
                <a:gd name="connsiteY3" fmla="*/ 81888 h 197893"/>
                <a:gd name="connsiteX4" fmla="*/ 234870 w 262720"/>
                <a:gd name="connsiteY4" fmla="*/ 57718 h 197893"/>
                <a:gd name="connsiteX5" fmla="*/ 262720 w 262720"/>
                <a:gd name="connsiteY5" fmla="*/ 0 h 197893"/>
                <a:gd name="connsiteX0" fmla="*/ 0 w 262720"/>
                <a:gd name="connsiteY0" fmla="*/ 197893 h 197893"/>
                <a:gd name="connsiteX1" fmla="*/ 30708 w 262720"/>
                <a:gd name="connsiteY1" fmla="*/ 145009 h 197893"/>
                <a:gd name="connsiteX2" fmla="*/ 138184 w 262720"/>
                <a:gd name="connsiteY2" fmla="*/ 112594 h 197893"/>
                <a:gd name="connsiteX3" fmla="*/ 179127 w 262720"/>
                <a:gd name="connsiteY3" fmla="*/ 81888 h 197893"/>
                <a:gd name="connsiteX4" fmla="*/ 234870 w 262720"/>
                <a:gd name="connsiteY4" fmla="*/ 57718 h 197893"/>
                <a:gd name="connsiteX5" fmla="*/ 262720 w 262720"/>
                <a:gd name="connsiteY5" fmla="*/ 0 h 197893"/>
                <a:gd name="connsiteX0" fmla="*/ 0 w 262720"/>
                <a:gd name="connsiteY0" fmla="*/ 197893 h 197893"/>
                <a:gd name="connsiteX1" fmla="*/ 30708 w 262720"/>
                <a:gd name="connsiteY1" fmla="*/ 145009 h 197893"/>
                <a:gd name="connsiteX2" fmla="*/ 138184 w 262720"/>
                <a:gd name="connsiteY2" fmla="*/ 112594 h 197893"/>
                <a:gd name="connsiteX3" fmla="*/ 234870 w 262720"/>
                <a:gd name="connsiteY3" fmla="*/ 57718 h 197893"/>
                <a:gd name="connsiteX4" fmla="*/ 262720 w 262720"/>
                <a:gd name="connsiteY4" fmla="*/ 0 h 197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20" h="197893">
                  <a:moveTo>
                    <a:pt x="0" y="197893"/>
                  </a:moveTo>
                  <a:cubicBezTo>
                    <a:pt x="2559" y="194197"/>
                    <a:pt x="10521" y="162353"/>
                    <a:pt x="30708" y="145009"/>
                  </a:cubicBezTo>
                  <a:cubicBezTo>
                    <a:pt x="50895" y="127665"/>
                    <a:pt x="104157" y="127142"/>
                    <a:pt x="138184" y="112594"/>
                  </a:cubicBezTo>
                  <a:cubicBezTo>
                    <a:pt x="172211" y="98046"/>
                    <a:pt x="214114" y="76484"/>
                    <a:pt x="234870" y="57718"/>
                  </a:cubicBezTo>
                  <a:cubicBezTo>
                    <a:pt x="249087" y="47766"/>
                    <a:pt x="254667" y="5639"/>
                    <a:pt x="262720" y="0"/>
                  </a:cubicBezTo>
                </a:path>
              </a:pathLst>
            </a:cu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grpSp>
      <p:grpSp>
        <p:nvGrpSpPr>
          <p:cNvPr id="1051" name="Group 1050"/>
          <p:cNvGrpSpPr/>
          <p:nvPr/>
        </p:nvGrpSpPr>
        <p:grpSpPr>
          <a:xfrm>
            <a:off x="4528442" y="2245808"/>
            <a:ext cx="825054" cy="631211"/>
            <a:chOff x="4555738" y="2204864"/>
            <a:chExt cx="825054" cy="631211"/>
          </a:xfrm>
        </p:grpSpPr>
        <p:sp>
          <p:nvSpPr>
            <p:cNvPr id="110" name="Freeform 109"/>
            <p:cNvSpPr/>
            <p:nvPr/>
          </p:nvSpPr>
          <p:spPr>
            <a:xfrm rot="10800000">
              <a:off x="4998541" y="2504967"/>
              <a:ext cx="147352" cy="133428"/>
            </a:xfrm>
            <a:custGeom>
              <a:avLst/>
              <a:gdLst>
                <a:gd name="connsiteX0" fmla="*/ 1 w 146839"/>
                <a:gd name="connsiteY0" fmla="*/ 157151 h 189588"/>
                <a:gd name="connsiteX1" fmla="*/ 44356 w 146839"/>
                <a:gd name="connsiteY1" fmla="*/ 119619 h 189588"/>
                <a:gd name="connsiteX2" fmla="*/ 49474 w 146839"/>
                <a:gd name="connsiteY2" fmla="*/ 97442 h 189588"/>
                <a:gd name="connsiteX3" fmla="*/ 51180 w 146839"/>
                <a:gd name="connsiteY3" fmla="*/ 71852 h 189588"/>
                <a:gd name="connsiteX4" fmla="*/ 61415 w 146839"/>
                <a:gd name="connsiteY4" fmla="*/ 39439 h 189588"/>
                <a:gd name="connsiteX5" fmla="*/ 90417 w 146839"/>
                <a:gd name="connsiteY5" fmla="*/ 10437 h 189588"/>
                <a:gd name="connsiteX6" fmla="*/ 110889 w 146839"/>
                <a:gd name="connsiteY6" fmla="*/ 3613 h 189588"/>
                <a:gd name="connsiteX7" fmla="*/ 114301 w 146839"/>
                <a:gd name="connsiteY7" fmla="*/ 1907 h 189588"/>
                <a:gd name="connsiteX8" fmla="*/ 93829 w 146839"/>
                <a:gd name="connsiteY8" fmla="*/ 30909 h 189588"/>
                <a:gd name="connsiteX9" fmla="*/ 75063 w 146839"/>
                <a:gd name="connsiteY9" fmla="*/ 59910 h 189588"/>
                <a:gd name="connsiteX10" fmla="*/ 68239 w 146839"/>
                <a:gd name="connsiteY10" fmla="*/ 80382 h 189588"/>
                <a:gd name="connsiteX11" fmla="*/ 71651 w 146839"/>
                <a:gd name="connsiteY11" fmla="*/ 99148 h 189588"/>
                <a:gd name="connsiteX12" fmla="*/ 97241 w 146839"/>
                <a:gd name="connsiteY12" fmla="*/ 109383 h 189588"/>
                <a:gd name="connsiteX13" fmla="*/ 124536 w 146839"/>
                <a:gd name="connsiteY13" fmla="*/ 124737 h 189588"/>
                <a:gd name="connsiteX14" fmla="*/ 146714 w 146839"/>
                <a:gd name="connsiteY14" fmla="*/ 121325 h 189588"/>
                <a:gd name="connsiteX15" fmla="*/ 133066 w 146839"/>
                <a:gd name="connsiteY15" fmla="*/ 136679 h 189588"/>
                <a:gd name="connsiteX16" fmla="*/ 122830 w 146839"/>
                <a:gd name="connsiteY16" fmla="*/ 160563 h 189588"/>
                <a:gd name="connsiteX17" fmla="*/ 114301 w 146839"/>
                <a:gd name="connsiteY17" fmla="*/ 177622 h 189588"/>
                <a:gd name="connsiteX18" fmla="*/ 92123 w 146839"/>
                <a:gd name="connsiteY18" fmla="*/ 187858 h 189588"/>
                <a:gd name="connsiteX19" fmla="*/ 71651 w 146839"/>
                <a:gd name="connsiteY19" fmla="*/ 186152 h 189588"/>
                <a:gd name="connsiteX20" fmla="*/ 56298 w 146839"/>
                <a:gd name="connsiteY20" fmla="*/ 187858 h 189588"/>
                <a:gd name="connsiteX21" fmla="*/ 42650 w 146839"/>
                <a:gd name="connsiteY21" fmla="*/ 189564 h 189588"/>
                <a:gd name="connsiteX22" fmla="*/ 1 w 146839"/>
                <a:gd name="connsiteY22" fmla="*/ 157151 h 189588"/>
                <a:gd name="connsiteX0" fmla="*/ 1 w 146839"/>
                <a:gd name="connsiteY0" fmla="*/ 157151 h 189588"/>
                <a:gd name="connsiteX1" fmla="*/ 44356 w 146839"/>
                <a:gd name="connsiteY1" fmla="*/ 119619 h 189588"/>
                <a:gd name="connsiteX2" fmla="*/ 49474 w 146839"/>
                <a:gd name="connsiteY2" fmla="*/ 97442 h 189588"/>
                <a:gd name="connsiteX3" fmla="*/ 51180 w 146839"/>
                <a:gd name="connsiteY3" fmla="*/ 71852 h 189588"/>
                <a:gd name="connsiteX4" fmla="*/ 61415 w 146839"/>
                <a:gd name="connsiteY4" fmla="*/ 39439 h 189588"/>
                <a:gd name="connsiteX5" fmla="*/ 90417 w 146839"/>
                <a:gd name="connsiteY5" fmla="*/ 10437 h 189588"/>
                <a:gd name="connsiteX6" fmla="*/ 110889 w 146839"/>
                <a:gd name="connsiteY6" fmla="*/ 3613 h 189588"/>
                <a:gd name="connsiteX7" fmla="*/ 114301 w 146839"/>
                <a:gd name="connsiteY7" fmla="*/ 1907 h 189588"/>
                <a:gd name="connsiteX8" fmla="*/ 93829 w 146839"/>
                <a:gd name="connsiteY8" fmla="*/ 30909 h 189588"/>
                <a:gd name="connsiteX9" fmla="*/ 71651 w 146839"/>
                <a:gd name="connsiteY9" fmla="*/ 59910 h 189588"/>
                <a:gd name="connsiteX10" fmla="*/ 68239 w 146839"/>
                <a:gd name="connsiteY10" fmla="*/ 80382 h 189588"/>
                <a:gd name="connsiteX11" fmla="*/ 71651 w 146839"/>
                <a:gd name="connsiteY11" fmla="*/ 99148 h 189588"/>
                <a:gd name="connsiteX12" fmla="*/ 97241 w 146839"/>
                <a:gd name="connsiteY12" fmla="*/ 109383 h 189588"/>
                <a:gd name="connsiteX13" fmla="*/ 124536 w 146839"/>
                <a:gd name="connsiteY13" fmla="*/ 124737 h 189588"/>
                <a:gd name="connsiteX14" fmla="*/ 146714 w 146839"/>
                <a:gd name="connsiteY14" fmla="*/ 121325 h 189588"/>
                <a:gd name="connsiteX15" fmla="*/ 133066 w 146839"/>
                <a:gd name="connsiteY15" fmla="*/ 136679 h 189588"/>
                <a:gd name="connsiteX16" fmla="*/ 122830 w 146839"/>
                <a:gd name="connsiteY16" fmla="*/ 160563 h 189588"/>
                <a:gd name="connsiteX17" fmla="*/ 114301 w 146839"/>
                <a:gd name="connsiteY17" fmla="*/ 177622 h 189588"/>
                <a:gd name="connsiteX18" fmla="*/ 92123 w 146839"/>
                <a:gd name="connsiteY18" fmla="*/ 187858 h 189588"/>
                <a:gd name="connsiteX19" fmla="*/ 71651 w 146839"/>
                <a:gd name="connsiteY19" fmla="*/ 186152 h 189588"/>
                <a:gd name="connsiteX20" fmla="*/ 56298 w 146839"/>
                <a:gd name="connsiteY20" fmla="*/ 187858 h 189588"/>
                <a:gd name="connsiteX21" fmla="*/ 42650 w 146839"/>
                <a:gd name="connsiteY21" fmla="*/ 189564 h 189588"/>
                <a:gd name="connsiteX22" fmla="*/ 1 w 146839"/>
                <a:gd name="connsiteY22" fmla="*/ 157151 h 189588"/>
                <a:gd name="connsiteX0" fmla="*/ 1 w 146839"/>
                <a:gd name="connsiteY0" fmla="*/ 157402 h 189839"/>
                <a:gd name="connsiteX1" fmla="*/ 44356 w 146839"/>
                <a:gd name="connsiteY1" fmla="*/ 119870 h 189839"/>
                <a:gd name="connsiteX2" fmla="*/ 49474 w 146839"/>
                <a:gd name="connsiteY2" fmla="*/ 97693 h 189839"/>
                <a:gd name="connsiteX3" fmla="*/ 51180 w 146839"/>
                <a:gd name="connsiteY3" fmla="*/ 72103 h 189839"/>
                <a:gd name="connsiteX4" fmla="*/ 61415 w 146839"/>
                <a:gd name="connsiteY4" fmla="*/ 39690 h 189839"/>
                <a:gd name="connsiteX5" fmla="*/ 90417 w 146839"/>
                <a:gd name="connsiteY5" fmla="*/ 10688 h 189839"/>
                <a:gd name="connsiteX6" fmla="*/ 110889 w 146839"/>
                <a:gd name="connsiteY6" fmla="*/ 3864 h 189839"/>
                <a:gd name="connsiteX7" fmla="*/ 114301 w 146839"/>
                <a:gd name="connsiteY7" fmla="*/ 2158 h 189839"/>
                <a:gd name="connsiteX8" fmla="*/ 83593 w 146839"/>
                <a:gd name="connsiteY8" fmla="*/ 34572 h 189839"/>
                <a:gd name="connsiteX9" fmla="*/ 71651 w 146839"/>
                <a:gd name="connsiteY9" fmla="*/ 60161 h 189839"/>
                <a:gd name="connsiteX10" fmla="*/ 68239 w 146839"/>
                <a:gd name="connsiteY10" fmla="*/ 80633 h 189839"/>
                <a:gd name="connsiteX11" fmla="*/ 71651 w 146839"/>
                <a:gd name="connsiteY11" fmla="*/ 99399 h 189839"/>
                <a:gd name="connsiteX12" fmla="*/ 97241 w 146839"/>
                <a:gd name="connsiteY12" fmla="*/ 109634 h 189839"/>
                <a:gd name="connsiteX13" fmla="*/ 124536 w 146839"/>
                <a:gd name="connsiteY13" fmla="*/ 124988 h 189839"/>
                <a:gd name="connsiteX14" fmla="*/ 146714 w 146839"/>
                <a:gd name="connsiteY14" fmla="*/ 121576 h 189839"/>
                <a:gd name="connsiteX15" fmla="*/ 133066 w 146839"/>
                <a:gd name="connsiteY15" fmla="*/ 136930 h 189839"/>
                <a:gd name="connsiteX16" fmla="*/ 122830 w 146839"/>
                <a:gd name="connsiteY16" fmla="*/ 160814 h 189839"/>
                <a:gd name="connsiteX17" fmla="*/ 114301 w 146839"/>
                <a:gd name="connsiteY17" fmla="*/ 177873 h 189839"/>
                <a:gd name="connsiteX18" fmla="*/ 92123 w 146839"/>
                <a:gd name="connsiteY18" fmla="*/ 188109 h 189839"/>
                <a:gd name="connsiteX19" fmla="*/ 71651 w 146839"/>
                <a:gd name="connsiteY19" fmla="*/ 186403 h 189839"/>
                <a:gd name="connsiteX20" fmla="*/ 56298 w 146839"/>
                <a:gd name="connsiteY20" fmla="*/ 188109 h 189839"/>
                <a:gd name="connsiteX21" fmla="*/ 42650 w 146839"/>
                <a:gd name="connsiteY21" fmla="*/ 189815 h 189839"/>
                <a:gd name="connsiteX22" fmla="*/ 1 w 146839"/>
                <a:gd name="connsiteY22" fmla="*/ 157402 h 189839"/>
                <a:gd name="connsiteX0" fmla="*/ 1 w 146839"/>
                <a:gd name="connsiteY0" fmla="*/ 157402 h 189839"/>
                <a:gd name="connsiteX1" fmla="*/ 44356 w 146839"/>
                <a:gd name="connsiteY1" fmla="*/ 119870 h 189839"/>
                <a:gd name="connsiteX2" fmla="*/ 49474 w 146839"/>
                <a:gd name="connsiteY2" fmla="*/ 97693 h 189839"/>
                <a:gd name="connsiteX3" fmla="*/ 51180 w 146839"/>
                <a:gd name="connsiteY3" fmla="*/ 72103 h 189839"/>
                <a:gd name="connsiteX4" fmla="*/ 73357 w 146839"/>
                <a:gd name="connsiteY4" fmla="*/ 32866 h 189839"/>
                <a:gd name="connsiteX5" fmla="*/ 90417 w 146839"/>
                <a:gd name="connsiteY5" fmla="*/ 10688 h 189839"/>
                <a:gd name="connsiteX6" fmla="*/ 110889 w 146839"/>
                <a:gd name="connsiteY6" fmla="*/ 3864 h 189839"/>
                <a:gd name="connsiteX7" fmla="*/ 114301 w 146839"/>
                <a:gd name="connsiteY7" fmla="*/ 2158 h 189839"/>
                <a:gd name="connsiteX8" fmla="*/ 83593 w 146839"/>
                <a:gd name="connsiteY8" fmla="*/ 34572 h 189839"/>
                <a:gd name="connsiteX9" fmla="*/ 71651 w 146839"/>
                <a:gd name="connsiteY9" fmla="*/ 60161 h 189839"/>
                <a:gd name="connsiteX10" fmla="*/ 68239 w 146839"/>
                <a:gd name="connsiteY10" fmla="*/ 80633 h 189839"/>
                <a:gd name="connsiteX11" fmla="*/ 71651 w 146839"/>
                <a:gd name="connsiteY11" fmla="*/ 99399 h 189839"/>
                <a:gd name="connsiteX12" fmla="*/ 97241 w 146839"/>
                <a:gd name="connsiteY12" fmla="*/ 109634 h 189839"/>
                <a:gd name="connsiteX13" fmla="*/ 124536 w 146839"/>
                <a:gd name="connsiteY13" fmla="*/ 124988 h 189839"/>
                <a:gd name="connsiteX14" fmla="*/ 146714 w 146839"/>
                <a:gd name="connsiteY14" fmla="*/ 121576 h 189839"/>
                <a:gd name="connsiteX15" fmla="*/ 133066 w 146839"/>
                <a:gd name="connsiteY15" fmla="*/ 136930 h 189839"/>
                <a:gd name="connsiteX16" fmla="*/ 122830 w 146839"/>
                <a:gd name="connsiteY16" fmla="*/ 160814 h 189839"/>
                <a:gd name="connsiteX17" fmla="*/ 114301 w 146839"/>
                <a:gd name="connsiteY17" fmla="*/ 177873 h 189839"/>
                <a:gd name="connsiteX18" fmla="*/ 92123 w 146839"/>
                <a:gd name="connsiteY18" fmla="*/ 188109 h 189839"/>
                <a:gd name="connsiteX19" fmla="*/ 71651 w 146839"/>
                <a:gd name="connsiteY19" fmla="*/ 186403 h 189839"/>
                <a:gd name="connsiteX20" fmla="*/ 56298 w 146839"/>
                <a:gd name="connsiteY20" fmla="*/ 188109 h 189839"/>
                <a:gd name="connsiteX21" fmla="*/ 42650 w 146839"/>
                <a:gd name="connsiteY21" fmla="*/ 189815 h 189839"/>
                <a:gd name="connsiteX22" fmla="*/ 1 w 146839"/>
                <a:gd name="connsiteY22" fmla="*/ 157402 h 189839"/>
                <a:gd name="connsiteX0" fmla="*/ 1 w 146839"/>
                <a:gd name="connsiteY0" fmla="*/ 157402 h 189839"/>
                <a:gd name="connsiteX1" fmla="*/ 44356 w 146839"/>
                <a:gd name="connsiteY1" fmla="*/ 119870 h 189839"/>
                <a:gd name="connsiteX2" fmla="*/ 49474 w 146839"/>
                <a:gd name="connsiteY2" fmla="*/ 97693 h 189839"/>
                <a:gd name="connsiteX3" fmla="*/ 61415 w 146839"/>
                <a:gd name="connsiteY3" fmla="*/ 70397 h 189839"/>
                <a:gd name="connsiteX4" fmla="*/ 73357 w 146839"/>
                <a:gd name="connsiteY4" fmla="*/ 32866 h 189839"/>
                <a:gd name="connsiteX5" fmla="*/ 90417 w 146839"/>
                <a:gd name="connsiteY5" fmla="*/ 10688 h 189839"/>
                <a:gd name="connsiteX6" fmla="*/ 110889 w 146839"/>
                <a:gd name="connsiteY6" fmla="*/ 3864 h 189839"/>
                <a:gd name="connsiteX7" fmla="*/ 114301 w 146839"/>
                <a:gd name="connsiteY7" fmla="*/ 2158 h 189839"/>
                <a:gd name="connsiteX8" fmla="*/ 83593 w 146839"/>
                <a:gd name="connsiteY8" fmla="*/ 34572 h 189839"/>
                <a:gd name="connsiteX9" fmla="*/ 71651 w 146839"/>
                <a:gd name="connsiteY9" fmla="*/ 60161 h 189839"/>
                <a:gd name="connsiteX10" fmla="*/ 68239 w 146839"/>
                <a:gd name="connsiteY10" fmla="*/ 80633 h 189839"/>
                <a:gd name="connsiteX11" fmla="*/ 71651 w 146839"/>
                <a:gd name="connsiteY11" fmla="*/ 99399 h 189839"/>
                <a:gd name="connsiteX12" fmla="*/ 97241 w 146839"/>
                <a:gd name="connsiteY12" fmla="*/ 109634 h 189839"/>
                <a:gd name="connsiteX13" fmla="*/ 124536 w 146839"/>
                <a:gd name="connsiteY13" fmla="*/ 124988 h 189839"/>
                <a:gd name="connsiteX14" fmla="*/ 146714 w 146839"/>
                <a:gd name="connsiteY14" fmla="*/ 121576 h 189839"/>
                <a:gd name="connsiteX15" fmla="*/ 133066 w 146839"/>
                <a:gd name="connsiteY15" fmla="*/ 136930 h 189839"/>
                <a:gd name="connsiteX16" fmla="*/ 122830 w 146839"/>
                <a:gd name="connsiteY16" fmla="*/ 160814 h 189839"/>
                <a:gd name="connsiteX17" fmla="*/ 114301 w 146839"/>
                <a:gd name="connsiteY17" fmla="*/ 177873 h 189839"/>
                <a:gd name="connsiteX18" fmla="*/ 92123 w 146839"/>
                <a:gd name="connsiteY18" fmla="*/ 188109 h 189839"/>
                <a:gd name="connsiteX19" fmla="*/ 71651 w 146839"/>
                <a:gd name="connsiteY19" fmla="*/ 186403 h 189839"/>
                <a:gd name="connsiteX20" fmla="*/ 56298 w 146839"/>
                <a:gd name="connsiteY20" fmla="*/ 188109 h 189839"/>
                <a:gd name="connsiteX21" fmla="*/ 42650 w 146839"/>
                <a:gd name="connsiteY21" fmla="*/ 189815 h 189839"/>
                <a:gd name="connsiteX22" fmla="*/ 1 w 146839"/>
                <a:gd name="connsiteY22" fmla="*/ 157402 h 189839"/>
                <a:gd name="connsiteX0" fmla="*/ 1 w 146839"/>
                <a:gd name="connsiteY0" fmla="*/ 154841 h 187278"/>
                <a:gd name="connsiteX1" fmla="*/ 44356 w 146839"/>
                <a:gd name="connsiteY1" fmla="*/ 117309 h 187278"/>
                <a:gd name="connsiteX2" fmla="*/ 49474 w 146839"/>
                <a:gd name="connsiteY2" fmla="*/ 95132 h 187278"/>
                <a:gd name="connsiteX3" fmla="*/ 61415 w 146839"/>
                <a:gd name="connsiteY3" fmla="*/ 67836 h 187278"/>
                <a:gd name="connsiteX4" fmla="*/ 73357 w 146839"/>
                <a:gd name="connsiteY4" fmla="*/ 30305 h 187278"/>
                <a:gd name="connsiteX5" fmla="*/ 90417 w 146839"/>
                <a:gd name="connsiteY5" fmla="*/ 8127 h 187278"/>
                <a:gd name="connsiteX6" fmla="*/ 110889 w 146839"/>
                <a:gd name="connsiteY6" fmla="*/ 1303 h 187278"/>
                <a:gd name="connsiteX7" fmla="*/ 83593 w 146839"/>
                <a:gd name="connsiteY7" fmla="*/ 32011 h 187278"/>
                <a:gd name="connsiteX8" fmla="*/ 71651 w 146839"/>
                <a:gd name="connsiteY8" fmla="*/ 57600 h 187278"/>
                <a:gd name="connsiteX9" fmla="*/ 68239 w 146839"/>
                <a:gd name="connsiteY9" fmla="*/ 78072 h 187278"/>
                <a:gd name="connsiteX10" fmla="*/ 71651 w 146839"/>
                <a:gd name="connsiteY10" fmla="*/ 96838 h 187278"/>
                <a:gd name="connsiteX11" fmla="*/ 97241 w 146839"/>
                <a:gd name="connsiteY11" fmla="*/ 107073 h 187278"/>
                <a:gd name="connsiteX12" fmla="*/ 124536 w 146839"/>
                <a:gd name="connsiteY12" fmla="*/ 122427 h 187278"/>
                <a:gd name="connsiteX13" fmla="*/ 146714 w 146839"/>
                <a:gd name="connsiteY13" fmla="*/ 119015 h 187278"/>
                <a:gd name="connsiteX14" fmla="*/ 133066 w 146839"/>
                <a:gd name="connsiteY14" fmla="*/ 134369 h 187278"/>
                <a:gd name="connsiteX15" fmla="*/ 122830 w 146839"/>
                <a:gd name="connsiteY15" fmla="*/ 158253 h 187278"/>
                <a:gd name="connsiteX16" fmla="*/ 114301 w 146839"/>
                <a:gd name="connsiteY16" fmla="*/ 175312 h 187278"/>
                <a:gd name="connsiteX17" fmla="*/ 92123 w 146839"/>
                <a:gd name="connsiteY17" fmla="*/ 185548 h 187278"/>
                <a:gd name="connsiteX18" fmla="*/ 71651 w 146839"/>
                <a:gd name="connsiteY18" fmla="*/ 183842 h 187278"/>
                <a:gd name="connsiteX19" fmla="*/ 56298 w 146839"/>
                <a:gd name="connsiteY19" fmla="*/ 185548 h 187278"/>
                <a:gd name="connsiteX20" fmla="*/ 42650 w 146839"/>
                <a:gd name="connsiteY20" fmla="*/ 187254 h 187278"/>
                <a:gd name="connsiteX21" fmla="*/ 1 w 146839"/>
                <a:gd name="connsiteY21" fmla="*/ 154841 h 187278"/>
                <a:gd name="connsiteX0" fmla="*/ 1 w 146839"/>
                <a:gd name="connsiteY0" fmla="*/ 146719 h 179156"/>
                <a:gd name="connsiteX1" fmla="*/ 44356 w 146839"/>
                <a:gd name="connsiteY1" fmla="*/ 109187 h 179156"/>
                <a:gd name="connsiteX2" fmla="*/ 49474 w 146839"/>
                <a:gd name="connsiteY2" fmla="*/ 87010 h 179156"/>
                <a:gd name="connsiteX3" fmla="*/ 61415 w 146839"/>
                <a:gd name="connsiteY3" fmla="*/ 59714 h 179156"/>
                <a:gd name="connsiteX4" fmla="*/ 73357 w 146839"/>
                <a:gd name="connsiteY4" fmla="*/ 22183 h 179156"/>
                <a:gd name="connsiteX5" fmla="*/ 90417 w 146839"/>
                <a:gd name="connsiteY5" fmla="*/ 5 h 179156"/>
                <a:gd name="connsiteX6" fmla="*/ 83593 w 146839"/>
                <a:gd name="connsiteY6" fmla="*/ 23889 h 179156"/>
                <a:gd name="connsiteX7" fmla="*/ 71651 w 146839"/>
                <a:gd name="connsiteY7" fmla="*/ 49478 h 179156"/>
                <a:gd name="connsiteX8" fmla="*/ 68239 w 146839"/>
                <a:gd name="connsiteY8" fmla="*/ 69950 h 179156"/>
                <a:gd name="connsiteX9" fmla="*/ 71651 w 146839"/>
                <a:gd name="connsiteY9" fmla="*/ 88716 h 179156"/>
                <a:gd name="connsiteX10" fmla="*/ 97241 w 146839"/>
                <a:gd name="connsiteY10" fmla="*/ 98951 h 179156"/>
                <a:gd name="connsiteX11" fmla="*/ 124536 w 146839"/>
                <a:gd name="connsiteY11" fmla="*/ 114305 h 179156"/>
                <a:gd name="connsiteX12" fmla="*/ 146714 w 146839"/>
                <a:gd name="connsiteY12" fmla="*/ 110893 h 179156"/>
                <a:gd name="connsiteX13" fmla="*/ 133066 w 146839"/>
                <a:gd name="connsiteY13" fmla="*/ 126247 h 179156"/>
                <a:gd name="connsiteX14" fmla="*/ 122830 w 146839"/>
                <a:gd name="connsiteY14" fmla="*/ 150131 h 179156"/>
                <a:gd name="connsiteX15" fmla="*/ 114301 w 146839"/>
                <a:gd name="connsiteY15" fmla="*/ 167190 h 179156"/>
                <a:gd name="connsiteX16" fmla="*/ 92123 w 146839"/>
                <a:gd name="connsiteY16" fmla="*/ 177426 h 179156"/>
                <a:gd name="connsiteX17" fmla="*/ 71651 w 146839"/>
                <a:gd name="connsiteY17" fmla="*/ 175720 h 179156"/>
                <a:gd name="connsiteX18" fmla="*/ 56298 w 146839"/>
                <a:gd name="connsiteY18" fmla="*/ 177426 h 179156"/>
                <a:gd name="connsiteX19" fmla="*/ 42650 w 146839"/>
                <a:gd name="connsiteY19" fmla="*/ 179132 h 179156"/>
                <a:gd name="connsiteX20" fmla="*/ 1 w 146839"/>
                <a:gd name="connsiteY20" fmla="*/ 146719 h 179156"/>
                <a:gd name="connsiteX0" fmla="*/ 1 w 146839"/>
                <a:gd name="connsiteY0" fmla="*/ 127826 h 160263"/>
                <a:gd name="connsiteX1" fmla="*/ 44356 w 146839"/>
                <a:gd name="connsiteY1" fmla="*/ 90294 h 160263"/>
                <a:gd name="connsiteX2" fmla="*/ 49474 w 146839"/>
                <a:gd name="connsiteY2" fmla="*/ 68117 h 160263"/>
                <a:gd name="connsiteX3" fmla="*/ 61415 w 146839"/>
                <a:gd name="connsiteY3" fmla="*/ 40821 h 160263"/>
                <a:gd name="connsiteX4" fmla="*/ 73357 w 146839"/>
                <a:gd name="connsiteY4" fmla="*/ 3290 h 160263"/>
                <a:gd name="connsiteX5" fmla="*/ 83593 w 146839"/>
                <a:gd name="connsiteY5" fmla="*/ 4996 h 160263"/>
                <a:gd name="connsiteX6" fmla="*/ 71651 w 146839"/>
                <a:gd name="connsiteY6" fmla="*/ 30585 h 160263"/>
                <a:gd name="connsiteX7" fmla="*/ 68239 w 146839"/>
                <a:gd name="connsiteY7" fmla="*/ 51057 h 160263"/>
                <a:gd name="connsiteX8" fmla="*/ 71651 w 146839"/>
                <a:gd name="connsiteY8" fmla="*/ 69823 h 160263"/>
                <a:gd name="connsiteX9" fmla="*/ 97241 w 146839"/>
                <a:gd name="connsiteY9" fmla="*/ 80058 h 160263"/>
                <a:gd name="connsiteX10" fmla="*/ 124536 w 146839"/>
                <a:gd name="connsiteY10" fmla="*/ 95412 h 160263"/>
                <a:gd name="connsiteX11" fmla="*/ 146714 w 146839"/>
                <a:gd name="connsiteY11" fmla="*/ 92000 h 160263"/>
                <a:gd name="connsiteX12" fmla="*/ 133066 w 146839"/>
                <a:gd name="connsiteY12" fmla="*/ 107354 h 160263"/>
                <a:gd name="connsiteX13" fmla="*/ 122830 w 146839"/>
                <a:gd name="connsiteY13" fmla="*/ 131238 h 160263"/>
                <a:gd name="connsiteX14" fmla="*/ 114301 w 146839"/>
                <a:gd name="connsiteY14" fmla="*/ 148297 h 160263"/>
                <a:gd name="connsiteX15" fmla="*/ 92123 w 146839"/>
                <a:gd name="connsiteY15" fmla="*/ 158533 h 160263"/>
                <a:gd name="connsiteX16" fmla="*/ 71651 w 146839"/>
                <a:gd name="connsiteY16" fmla="*/ 156827 h 160263"/>
                <a:gd name="connsiteX17" fmla="*/ 56298 w 146839"/>
                <a:gd name="connsiteY17" fmla="*/ 158533 h 160263"/>
                <a:gd name="connsiteX18" fmla="*/ 42650 w 146839"/>
                <a:gd name="connsiteY18" fmla="*/ 160239 h 160263"/>
                <a:gd name="connsiteX19" fmla="*/ 1 w 146839"/>
                <a:gd name="connsiteY19" fmla="*/ 127826 h 160263"/>
                <a:gd name="connsiteX0" fmla="*/ 1 w 146839"/>
                <a:gd name="connsiteY0" fmla="*/ 124634 h 157071"/>
                <a:gd name="connsiteX1" fmla="*/ 44356 w 146839"/>
                <a:gd name="connsiteY1" fmla="*/ 87102 h 157071"/>
                <a:gd name="connsiteX2" fmla="*/ 49474 w 146839"/>
                <a:gd name="connsiteY2" fmla="*/ 64925 h 157071"/>
                <a:gd name="connsiteX3" fmla="*/ 61415 w 146839"/>
                <a:gd name="connsiteY3" fmla="*/ 37629 h 157071"/>
                <a:gd name="connsiteX4" fmla="*/ 73357 w 146839"/>
                <a:gd name="connsiteY4" fmla="*/ 98 h 157071"/>
                <a:gd name="connsiteX5" fmla="*/ 71651 w 146839"/>
                <a:gd name="connsiteY5" fmla="*/ 27393 h 157071"/>
                <a:gd name="connsiteX6" fmla="*/ 68239 w 146839"/>
                <a:gd name="connsiteY6" fmla="*/ 47865 h 157071"/>
                <a:gd name="connsiteX7" fmla="*/ 71651 w 146839"/>
                <a:gd name="connsiteY7" fmla="*/ 66631 h 157071"/>
                <a:gd name="connsiteX8" fmla="*/ 97241 w 146839"/>
                <a:gd name="connsiteY8" fmla="*/ 76866 h 157071"/>
                <a:gd name="connsiteX9" fmla="*/ 124536 w 146839"/>
                <a:gd name="connsiteY9" fmla="*/ 92220 h 157071"/>
                <a:gd name="connsiteX10" fmla="*/ 146714 w 146839"/>
                <a:gd name="connsiteY10" fmla="*/ 88808 h 157071"/>
                <a:gd name="connsiteX11" fmla="*/ 133066 w 146839"/>
                <a:gd name="connsiteY11" fmla="*/ 104162 h 157071"/>
                <a:gd name="connsiteX12" fmla="*/ 122830 w 146839"/>
                <a:gd name="connsiteY12" fmla="*/ 128046 h 157071"/>
                <a:gd name="connsiteX13" fmla="*/ 114301 w 146839"/>
                <a:gd name="connsiteY13" fmla="*/ 145105 h 157071"/>
                <a:gd name="connsiteX14" fmla="*/ 92123 w 146839"/>
                <a:gd name="connsiteY14" fmla="*/ 155341 h 157071"/>
                <a:gd name="connsiteX15" fmla="*/ 71651 w 146839"/>
                <a:gd name="connsiteY15" fmla="*/ 153635 h 157071"/>
                <a:gd name="connsiteX16" fmla="*/ 56298 w 146839"/>
                <a:gd name="connsiteY16" fmla="*/ 155341 h 157071"/>
                <a:gd name="connsiteX17" fmla="*/ 42650 w 146839"/>
                <a:gd name="connsiteY17" fmla="*/ 157047 h 157071"/>
                <a:gd name="connsiteX18" fmla="*/ 1 w 146839"/>
                <a:gd name="connsiteY18" fmla="*/ 124634 h 157071"/>
                <a:gd name="connsiteX0" fmla="*/ 1 w 146839"/>
                <a:gd name="connsiteY0" fmla="*/ 124610 h 157047"/>
                <a:gd name="connsiteX1" fmla="*/ 44356 w 146839"/>
                <a:gd name="connsiteY1" fmla="*/ 87078 h 157047"/>
                <a:gd name="connsiteX2" fmla="*/ 49474 w 146839"/>
                <a:gd name="connsiteY2" fmla="*/ 64901 h 157047"/>
                <a:gd name="connsiteX3" fmla="*/ 61415 w 146839"/>
                <a:gd name="connsiteY3" fmla="*/ 37605 h 157047"/>
                <a:gd name="connsiteX4" fmla="*/ 73357 w 146839"/>
                <a:gd name="connsiteY4" fmla="*/ 74 h 157047"/>
                <a:gd name="connsiteX5" fmla="*/ 68239 w 146839"/>
                <a:gd name="connsiteY5" fmla="*/ 47841 h 157047"/>
                <a:gd name="connsiteX6" fmla="*/ 71651 w 146839"/>
                <a:gd name="connsiteY6" fmla="*/ 66607 h 157047"/>
                <a:gd name="connsiteX7" fmla="*/ 97241 w 146839"/>
                <a:gd name="connsiteY7" fmla="*/ 76842 h 157047"/>
                <a:gd name="connsiteX8" fmla="*/ 124536 w 146839"/>
                <a:gd name="connsiteY8" fmla="*/ 92196 h 157047"/>
                <a:gd name="connsiteX9" fmla="*/ 146714 w 146839"/>
                <a:gd name="connsiteY9" fmla="*/ 88784 h 157047"/>
                <a:gd name="connsiteX10" fmla="*/ 133066 w 146839"/>
                <a:gd name="connsiteY10" fmla="*/ 104138 h 157047"/>
                <a:gd name="connsiteX11" fmla="*/ 122830 w 146839"/>
                <a:gd name="connsiteY11" fmla="*/ 128022 h 157047"/>
                <a:gd name="connsiteX12" fmla="*/ 114301 w 146839"/>
                <a:gd name="connsiteY12" fmla="*/ 145081 h 157047"/>
                <a:gd name="connsiteX13" fmla="*/ 92123 w 146839"/>
                <a:gd name="connsiteY13" fmla="*/ 155317 h 157047"/>
                <a:gd name="connsiteX14" fmla="*/ 71651 w 146839"/>
                <a:gd name="connsiteY14" fmla="*/ 153611 h 157047"/>
                <a:gd name="connsiteX15" fmla="*/ 56298 w 146839"/>
                <a:gd name="connsiteY15" fmla="*/ 155317 h 157047"/>
                <a:gd name="connsiteX16" fmla="*/ 42650 w 146839"/>
                <a:gd name="connsiteY16" fmla="*/ 157023 h 157047"/>
                <a:gd name="connsiteX17" fmla="*/ 1 w 146839"/>
                <a:gd name="connsiteY17" fmla="*/ 124610 h 157047"/>
                <a:gd name="connsiteX0" fmla="*/ 795 w 147633"/>
                <a:gd name="connsiteY0" fmla="*/ 124610 h 157045"/>
                <a:gd name="connsiteX1" fmla="*/ 17854 w 147633"/>
                <a:gd name="connsiteY1" fmla="*/ 99020 h 157045"/>
                <a:gd name="connsiteX2" fmla="*/ 45150 w 147633"/>
                <a:gd name="connsiteY2" fmla="*/ 87078 h 157045"/>
                <a:gd name="connsiteX3" fmla="*/ 50268 w 147633"/>
                <a:gd name="connsiteY3" fmla="*/ 64901 h 157045"/>
                <a:gd name="connsiteX4" fmla="*/ 62209 w 147633"/>
                <a:gd name="connsiteY4" fmla="*/ 37605 h 157045"/>
                <a:gd name="connsiteX5" fmla="*/ 74151 w 147633"/>
                <a:gd name="connsiteY5" fmla="*/ 74 h 157045"/>
                <a:gd name="connsiteX6" fmla="*/ 69033 w 147633"/>
                <a:gd name="connsiteY6" fmla="*/ 47841 h 157045"/>
                <a:gd name="connsiteX7" fmla="*/ 72445 w 147633"/>
                <a:gd name="connsiteY7" fmla="*/ 66607 h 157045"/>
                <a:gd name="connsiteX8" fmla="*/ 98035 w 147633"/>
                <a:gd name="connsiteY8" fmla="*/ 76842 h 157045"/>
                <a:gd name="connsiteX9" fmla="*/ 125330 w 147633"/>
                <a:gd name="connsiteY9" fmla="*/ 92196 h 157045"/>
                <a:gd name="connsiteX10" fmla="*/ 147508 w 147633"/>
                <a:gd name="connsiteY10" fmla="*/ 88784 h 157045"/>
                <a:gd name="connsiteX11" fmla="*/ 133860 w 147633"/>
                <a:gd name="connsiteY11" fmla="*/ 104138 h 157045"/>
                <a:gd name="connsiteX12" fmla="*/ 123624 w 147633"/>
                <a:gd name="connsiteY12" fmla="*/ 128022 h 157045"/>
                <a:gd name="connsiteX13" fmla="*/ 115095 w 147633"/>
                <a:gd name="connsiteY13" fmla="*/ 145081 h 157045"/>
                <a:gd name="connsiteX14" fmla="*/ 92917 w 147633"/>
                <a:gd name="connsiteY14" fmla="*/ 155317 h 157045"/>
                <a:gd name="connsiteX15" fmla="*/ 72445 w 147633"/>
                <a:gd name="connsiteY15" fmla="*/ 153611 h 157045"/>
                <a:gd name="connsiteX16" fmla="*/ 57092 w 147633"/>
                <a:gd name="connsiteY16" fmla="*/ 155317 h 157045"/>
                <a:gd name="connsiteX17" fmla="*/ 43444 w 147633"/>
                <a:gd name="connsiteY17" fmla="*/ 157023 h 157045"/>
                <a:gd name="connsiteX18" fmla="*/ 795 w 147633"/>
                <a:gd name="connsiteY18" fmla="*/ 124610 h 157045"/>
                <a:gd name="connsiteX0" fmla="*/ 795 w 147633"/>
                <a:gd name="connsiteY0" fmla="*/ 124610 h 160435"/>
                <a:gd name="connsiteX1" fmla="*/ 17854 w 147633"/>
                <a:gd name="connsiteY1" fmla="*/ 99020 h 160435"/>
                <a:gd name="connsiteX2" fmla="*/ 45150 w 147633"/>
                <a:gd name="connsiteY2" fmla="*/ 87078 h 160435"/>
                <a:gd name="connsiteX3" fmla="*/ 50268 w 147633"/>
                <a:gd name="connsiteY3" fmla="*/ 64901 h 160435"/>
                <a:gd name="connsiteX4" fmla="*/ 62209 w 147633"/>
                <a:gd name="connsiteY4" fmla="*/ 37605 h 160435"/>
                <a:gd name="connsiteX5" fmla="*/ 74151 w 147633"/>
                <a:gd name="connsiteY5" fmla="*/ 74 h 160435"/>
                <a:gd name="connsiteX6" fmla="*/ 69033 w 147633"/>
                <a:gd name="connsiteY6" fmla="*/ 47841 h 160435"/>
                <a:gd name="connsiteX7" fmla="*/ 72445 w 147633"/>
                <a:gd name="connsiteY7" fmla="*/ 66607 h 160435"/>
                <a:gd name="connsiteX8" fmla="*/ 98035 w 147633"/>
                <a:gd name="connsiteY8" fmla="*/ 76842 h 160435"/>
                <a:gd name="connsiteX9" fmla="*/ 125330 w 147633"/>
                <a:gd name="connsiteY9" fmla="*/ 92196 h 160435"/>
                <a:gd name="connsiteX10" fmla="*/ 147508 w 147633"/>
                <a:gd name="connsiteY10" fmla="*/ 88784 h 160435"/>
                <a:gd name="connsiteX11" fmla="*/ 133860 w 147633"/>
                <a:gd name="connsiteY11" fmla="*/ 104138 h 160435"/>
                <a:gd name="connsiteX12" fmla="*/ 123624 w 147633"/>
                <a:gd name="connsiteY12" fmla="*/ 128022 h 160435"/>
                <a:gd name="connsiteX13" fmla="*/ 115095 w 147633"/>
                <a:gd name="connsiteY13" fmla="*/ 145081 h 160435"/>
                <a:gd name="connsiteX14" fmla="*/ 92917 w 147633"/>
                <a:gd name="connsiteY14" fmla="*/ 155317 h 160435"/>
                <a:gd name="connsiteX15" fmla="*/ 70739 w 147633"/>
                <a:gd name="connsiteY15" fmla="*/ 160435 h 160435"/>
                <a:gd name="connsiteX16" fmla="*/ 57092 w 147633"/>
                <a:gd name="connsiteY16" fmla="*/ 155317 h 160435"/>
                <a:gd name="connsiteX17" fmla="*/ 43444 w 147633"/>
                <a:gd name="connsiteY17" fmla="*/ 157023 h 160435"/>
                <a:gd name="connsiteX18" fmla="*/ 795 w 147633"/>
                <a:gd name="connsiteY18" fmla="*/ 124610 h 160435"/>
                <a:gd name="connsiteX0" fmla="*/ 795 w 147633"/>
                <a:gd name="connsiteY0" fmla="*/ 124610 h 160435"/>
                <a:gd name="connsiteX1" fmla="*/ 17854 w 147633"/>
                <a:gd name="connsiteY1" fmla="*/ 99020 h 160435"/>
                <a:gd name="connsiteX2" fmla="*/ 43444 w 147633"/>
                <a:gd name="connsiteY2" fmla="*/ 80254 h 160435"/>
                <a:gd name="connsiteX3" fmla="*/ 50268 w 147633"/>
                <a:gd name="connsiteY3" fmla="*/ 64901 h 160435"/>
                <a:gd name="connsiteX4" fmla="*/ 62209 w 147633"/>
                <a:gd name="connsiteY4" fmla="*/ 37605 h 160435"/>
                <a:gd name="connsiteX5" fmla="*/ 74151 w 147633"/>
                <a:gd name="connsiteY5" fmla="*/ 74 h 160435"/>
                <a:gd name="connsiteX6" fmla="*/ 69033 w 147633"/>
                <a:gd name="connsiteY6" fmla="*/ 47841 h 160435"/>
                <a:gd name="connsiteX7" fmla="*/ 72445 w 147633"/>
                <a:gd name="connsiteY7" fmla="*/ 66607 h 160435"/>
                <a:gd name="connsiteX8" fmla="*/ 98035 w 147633"/>
                <a:gd name="connsiteY8" fmla="*/ 76842 h 160435"/>
                <a:gd name="connsiteX9" fmla="*/ 125330 w 147633"/>
                <a:gd name="connsiteY9" fmla="*/ 92196 h 160435"/>
                <a:gd name="connsiteX10" fmla="*/ 147508 w 147633"/>
                <a:gd name="connsiteY10" fmla="*/ 88784 h 160435"/>
                <a:gd name="connsiteX11" fmla="*/ 133860 w 147633"/>
                <a:gd name="connsiteY11" fmla="*/ 104138 h 160435"/>
                <a:gd name="connsiteX12" fmla="*/ 123624 w 147633"/>
                <a:gd name="connsiteY12" fmla="*/ 128022 h 160435"/>
                <a:gd name="connsiteX13" fmla="*/ 115095 w 147633"/>
                <a:gd name="connsiteY13" fmla="*/ 145081 h 160435"/>
                <a:gd name="connsiteX14" fmla="*/ 92917 w 147633"/>
                <a:gd name="connsiteY14" fmla="*/ 155317 h 160435"/>
                <a:gd name="connsiteX15" fmla="*/ 70739 w 147633"/>
                <a:gd name="connsiteY15" fmla="*/ 160435 h 160435"/>
                <a:gd name="connsiteX16" fmla="*/ 57092 w 147633"/>
                <a:gd name="connsiteY16" fmla="*/ 155317 h 160435"/>
                <a:gd name="connsiteX17" fmla="*/ 43444 w 147633"/>
                <a:gd name="connsiteY17" fmla="*/ 157023 h 160435"/>
                <a:gd name="connsiteX18" fmla="*/ 795 w 147633"/>
                <a:gd name="connsiteY18" fmla="*/ 124610 h 160435"/>
                <a:gd name="connsiteX0" fmla="*/ 795 w 147633"/>
                <a:gd name="connsiteY0" fmla="*/ 124610 h 161095"/>
                <a:gd name="connsiteX1" fmla="*/ 17854 w 147633"/>
                <a:gd name="connsiteY1" fmla="*/ 99020 h 161095"/>
                <a:gd name="connsiteX2" fmla="*/ 43444 w 147633"/>
                <a:gd name="connsiteY2" fmla="*/ 80254 h 161095"/>
                <a:gd name="connsiteX3" fmla="*/ 50268 w 147633"/>
                <a:gd name="connsiteY3" fmla="*/ 64901 h 161095"/>
                <a:gd name="connsiteX4" fmla="*/ 62209 w 147633"/>
                <a:gd name="connsiteY4" fmla="*/ 37605 h 161095"/>
                <a:gd name="connsiteX5" fmla="*/ 74151 w 147633"/>
                <a:gd name="connsiteY5" fmla="*/ 74 h 161095"/>
                <a:gd name="connsiteX6" fmla="*/ 69033 w 147633"/>
                <a:gd name="connsiteY6" fmla="*/ 47841 h 161095"/>
                <a:gd name="connsiteX7" fmla="*/ 72445 w 147633"/>
                <a:gd name="connsiteY7" fmla="*/ 66607 h 161095"/>
                <a:gd name="connsiteX8" fmla="*/ 98035 w 147633"/>
                <a:gd name="connsiteY8" fmla="*/ 76842 h 161095"/>
                <a:gd name="connsiteX9" fmla="*/ 125330 w 147633"/>
                <a:gd name="connsiteY9" fmla="*/ 92196 h 161095"/>
                <a:gd name="connsiteX10" fmla="*/ 147508 w 147633"/>
                <a:gd name="connsiteY10" fmla="*/ 88784 h 161095"/>
                <a:gd name="connsiteX11" fmla="*/ 133860 w 147633"/>
                <a:gd name="connsiteY11" fmla="*/ 104138 h 161095"/>
                <a:gd name="connsiteX12" fmla="*/ 123624 w 147633"/>
                <a:gd name="connsiteY12" fmla="*/ 128022 h 161095"/>
                <a:gd name="connsiteX13" fmla="*/ 115095 w 147633"/>
                <a:gd name="connsiteY13" fmla="*/ 145081 h 161095"/>
                <a:gd name="connsiteX14" fmla="*/ 92917 w 147633"/>
                <a:gd name="connsiteY14" fmla="*/ 155317 h 161095"/>
                <a:gd name="connsiteX15" fmla="*/ 70739 w 147633"/>
                <a:gd name="connsiteY15" fmla="*/ 160435 h 161095"/>
                <a:gd name="connsiteX16" fmla="*/ 43444 w 147633"/>
                <a:gd name="connsiteY16" fmla="*/ 157023 h 161095"/>
                <a:gd name="connsiteX17" fmla="*/ 795 w 147633"/>
                <a:gd name="connsiteY17" fmla="*/ 124610 h 161095"/>
                <a:gd name="connsiteX0" fmla="*/ 795 w 147633"/>
                <a:gd name="connsiteY0" fmla="*/ 124610 h 161095"/>
                <a:gd name="connsiteX1" fmla="*/ 17854 w 147633"/>
                <a:gd name="connsiteY1" fmla="*/ 99020 h 161095"/>
                <a:gd name="connsiteX2" fmla="*/ 43444 w 147633"/>
                <a:gd name="connsiteY2" fmla="*/ 80254 h 161095"/>
                <a:gd name="connsiteX3" fmla="*/ 50268 w 147633"/>
                <a:gd name="connsiteY3" fmla="*/ 64901 h 161095"/>
                <a:gd name="connsiteX4" fmla="*/ 62209 w 147633"/>
                <a:gd name="connsiteY4" fmla="*/ 37605 h 161095"/>
                <a:gd name="connsiteX5" fmla="*/ 74151 w 147633"/>
                <a:gd name="connsiteY5" fmla="*/ 74 h 161095"/>
                <a:gd name="connsiteX6" fmla="*/ 69033 w 147633"/>
                <a:gd name="connsiteY6" fmla="*/ 47841 h 161095"/>
                <a:gd name="connsiteX7" fmla="*/ 72445 w 147633"/>
                <a:gd name="connsiteY7" fmla="*/ 66607 h 161095"/>
                <a:gd name="connsiteX8" fmla="*/ 98035 w 147633"/>
                <a:gd name="connsiteY8" fmla="*/ 76842 h 161095"/>
                <a:gd name="connsiteX9" fmla="*/ 125330 w 147633"/>
                <a:gd name="connsiteY9" fmla="*/ 92196 h 161095"/>
                <a:gd name="connsiteX10" fmla="*/ 147508 w 147633"/>
                <a:gd name="connsiteY10" fmla="*/ 88784 h 161095"/>
                <a:gd name="connsiteX11" fmla="*/ 133860 w 147633"/>
                <a:gd name="connsiteY11" fmla="*/ 104138 h 161095"/>
                <a:gd name="connsiteX12" fmla="*/ 123624 w 147633"/>
                <a:gd name="connsiteY12" fmla="*/ 128022 h 161095"/>
                <a:gd name="connsiteX13" fmla="*/ 92917 w 147633"/>
                <a:gd name="connsiteY13" fmla="*/ 155317 h 161095"/>
                <a:gd name="connsiteX14" fmla="*/ 70739 w 147633"/>
                <a:gd name="connsiteY14" fmla="*/ 160435 h 161095"/>
                <a:gd name="connsiteX15" fmla="*/ 43444 w 147633"/>
                <a:gd name="connsiteY15" fmla="*/ 157023 h 161095"/>
                <a:gd name="connsiteX16" fmla="*/ 795 w 147633"/>
                <a:gd name="connsiteY16" fmla="*/ 124610 h 161095"/>
                <a:gd name="connsiteX0" fmla="*/ 795 w 147633"/>
                <a:gd name="connsiteY0" fmla="*/ 124610 h 160867"/>
                <a:gd name="connsiteX1" fmla="*/ 17854 w 147633"/>
                <a:gd name="connsiteY1" fmla="*/ 99020 h 160867"/>
                <a:gd name="connsiteX2" fmla="*/ 43444 w 147633"/>
                <a:gd name="connsiteY2" fmla="*/ 80254 h 160867"/>
                <a:gd name="connsiteX3" fmla="*/ 50268 w 147633"/>
                <a:gd name="connsiteY3" fmla="*/ 64901 h 160867"/>
                <a:gd name="connsiteX4" fmla="*/ 62209 w 147633"/>
                <a:gd name="connsiteY4" fmla="*/ 37605 h 160867"/>
                <a:gd name="connsiteX5" fmla="*/ 74151 w 147633"/>
                <a:gd name="connsiteY5" fmla="*/ 74 h 160867"/>
                <a:gd name="connsiteX6" fmla="*/ 69033 w 147633"/>
                <a:gd name="connsiteY6" fmla="*/ 47841 h 160867"/>
                <a:gd name="connsiteX7" fmla="*/ 72445 w 147633"/>
                <a:gd name="connsiteY7" fmla="*/ 66607 h 160867"/>
                <a:gd name="connsiteX8" fmla="*/ 98035 w 147633"/>
                <a:gd name="connsiteY8" fmla="*/ 76842 h 160867"/>
                <a:gd name="connsiteX9" fmla="*/ 125330 w 147633"/>
                <a:gd name="connsiteY9" fmla="*/ 92196 h 160867"/>
                <a:gd name="connsiteX10" fmla="*/ 147508 w 147633"/>
                <a:gd name="connsiteY10" fmla="*/ 88784 h 160867"/>
                <a:gd name="connsiteX11" fmla="*/ 133860 w 147633"/>
                <a:gd name="connsiteY11" fmla="*/ 104138 h 160867"/>
                <a:gd name="connsiteX12" fmla="*/ 123624 w 147633"/>
                <a:gd name="connsiteY12" fmla="*/ 128022 h 160867"/>
                <a:gd name="connsiteX13" fmla="*/ 108271 w 147633"/>
                <a:gd name="connsiteY13" fmla="*/ 158729 h 160867"/>
                <a:gd name="connsiteX14" fmla="*/ 70739 w 147633"/>
                <a:gd name="connsiteY14" fmla="*/ 160435 h 160867"/>
                <a:gd name="connsiteX15" fmla="*/ 43444 w 147633"/>
                <a:gd name="connsiteY15" fmla="*/ 157023 h 160867"/>
                <a:gd name="connsiteX16" fmla="*/ 795 w 147633"/>
                <a:gd name="connsiteY16" fmla="*/ 124610 h 160867"/>
                <a:gd name="connsiteX0" fmla="*/ 795 w 147633"/>
                <a:gd name="connsiteY0" fmla="*/ 124610 h 161212"/>
                <a:gd name="connsiteX1" fmla="*/ 17854 w 147633"/>
                <a:gd name="connsiteY1" fmla="*/ 99020 h 161212"/>
                <a:gd name="connsiteX2" fmla="*/ 43444 w 147633"/>
                <a:gd name="connsiteY2" fmla="*/ 80254 h 161212"/>
                <a:gd name="connsiteX3" fmla="*/ 50268 w 147633"/>
                <a:gd name="connsiteY3" fmla="*/ 64901 h 161212"/>
                <a:gd name="connsiteX4" fmla="*/ 62209 w 147633"/>
                <a:gd name="connsiteY4" fmla="*/ 37605 h 161212"/>
                <a:gd name="connsiteX5" fmla="*/ 74151 w 147633"/>
                <a:gd name="connsiteY5" fmla="*/ 74 h 161212"/>
                <a:gd name="connsiteX6" fmla="*/ 69033 w 147633"/>
                <a:gd name="connsiteY6" fmla="*/ 47841 h 161212"/>
                <a:gd name="connsiteX7" fmla="*/ 72445 w 147633"/>
                <a:gd name="connsiteY7" fmla="*/ 66607 h 161212"/>
                <a:gd name="connsiteX8" fmla="*/ 98035 w 147633"/>
                <a:gd name="connsiteY8" fmla="*/ 76842 h 161212"/>
                <a:gd name="connsiteX9" fmla="*/ 125330 w 147633"/>
                <a:gd name="connsiteY9" fmla="*/ 92196 h 161212"/>
                <a:gd name="connsiteX10" fmla="*/ 147508 w 147633"/>
                <a:gd name="connsiteY10" fmla="*/ 88784 h 161212"/>
                <a:gd name="connsiteX11" fmla="*/ 133860 w 147633"/>
                <a:gd name="connsiteY11" fmla="*/ 104138 h 161212"/>
                <a:gd name="connsiteX12" fmla="*/ 123624 w 147633"/>
                <a:gd name="connsiteY12" fmla="*/ 128022 h 161212"/>
                <a:gd name="connsiteX13" fmla="*/ 109977 w 147633"/>
                <a:gd name="connsiteY13" fmla="*/ 153611 h 161212"/>
                <a:gd name="connsiteX14" fmla="*/ 70739 w 147633"/>
                <a:gd name="connsiteY14" fmla="*/ 160435 h 161212"/>
                <a:gd name="connsiteX15" fmla="*/ 43444 w 147633"/>
                <a:gd name="connsiteY15" fmla="*/ 157023 h 161212"/>
                <a:gd name="connsiteX16" fmla="*/ 795 w 147633"/>
                <a:gd name="connsiteY16" fmla="*/ 124610 h 161212"/>
                <a:gd name="connsiteX0" fmla="*/ 795 w 147633"/>
                <a:gd name="connsiteY0" fmla="*/ 124610 h 161212"/>
                <a:gd name="connsiteX1" fmla="*/ 17854 w 147633"/>
                <a:gd name="connsiteY1" fmla="*/ 99020 h 161212"/>
                <a:gd name="connsiteX2" fmla="*/ 43444 w 147633"/>
                <a:gd name="connsiteY2" fmla="*/ 80254 h 161212"/>
                <a:gd name="connsiteX3" fmla="*/ 50268 w 147633"/>
                <a:gd name="connsiteY3" fmla="*/ 64901 h 161212"/>
                <a:gd name="connsiteX4" fmla="*/ 62209 w 147633"/>
                <a:gd name="connsiteY4" fmla="*/ 37605 h 161212"/>
                <a:gd name="connsiteX5" fmla="*/ 74151 w 147633"/>
                <a:gd name="connsiteY5" fmla="*/ 74 h 161212"/>
                <a:gd name="connsiteX6" fmla="*/ 69033 w 147633"/>
                <a:gd name="connsiteY6" fmla="*/ 47841 h 161212"/>
                <a:gd name="connsiteX7" fmla="*/ 72445 w 147633"/>
                <a:gd name="connsiteY7" fmla="*/ 66607 h 161212"/>
                <a:gd name="connsiteX8" fmla="*/ 98035 w 147633"/>
                <a:gd name="connsiteY8" fmla="*/ 76842 h 161212"/>
                <a:gd name="connsiteX9" fmla="*/ 125330 w 147633"/>
                <a:gd name="connsiteY9" fmla="*/ 92196 h 161212"/>
                <a:gd name="connsiteX10" fmla="*/ 147508 w 147633"/>
                <a:gd name="connsiteY10" fmla="*/ 88784 h 161212"/>
                <a:gd name="connsiteX11" fmla="*/ 133860 w 147633"/>
                <a:gd name="connsiteY11" fmla="*/ 104138 h 161212"/>
                <a:gd name="connsiteX12" fmla="*/ 123624 w 147633"/>
                <a:gd name="connsiteY12" fmla="*/ 128022 h 161212"/>
                <a:gd name="connsiteX13" fmla="*/ 109977 w 147633"/>
                <a:gd name="connsiteY13" fmla="*/ 153611 h 161212"/>
                <a:gd name="connsiteX14" fmla="*/ 74151 w 147633"/>
                <a:gd name="connsiteY14" fmla="*/ 160435 h 161212"/>
                <a:gd name="connsiteX15" fmla="*/ 43444 w 147633"/>
                <a:gd name="connsiteY15" fmla="*/ 157023 h 161212"/>
                <a:gd name="connsiteX16" fmla="*/ 795 w 147633"/>
                <a:gd name="connsiteY16" fmla="*/ 124610 h 161212"/>
                <a:gd name="connsiteX0" fmla="*/ 795 w 147633"/>
                <a:gd name="connsiteY0" fmla="*/ 124610 h 163993"/>
                <a:gd name="connsiteX1" fmla="*/ 17854 w 147633"/>
                <a:gd name="connsiteY1" fmla="*/ 99020 h 163993"/>
                <a:gd name="connsiteX2" fmla="*/ 43444 w 147633"/>
                <a:gd name="connsiteY2" fmla="*/ 80254 h 163993"/>
                <a:gd name="connsiteX3" fmla="*/ 50268 w 147633"/>
                <a:gd name="connsiteY3" fmla="*/ 64901 h 163993"/>
                <a:gd name="connsiteX4" fmla="*/ 62209 w 147633"/>
                <a:gd name="connsiteY4" fmla="*/ 37605 h 163993"/>
                <a:gd name="connsiteX5" fmla="*/ 74151 w 147633"/>
                <a:gd name="connsiteY5" fmla="*/ 74 h 163993"/>
                <a:gd name="connsiteX6" fmla="*/ 69033 w 147633"/>
                <a:gd name="connsiteY6" fmla="*/ 47841 h 163993"/>
                <a:gd name="connsiteX7" fmla="*/ 72445 w 147633"/>
                <a:gd name="connsiteY7" fmla="*/ 66607 h 163993"/>
                <a:gd name="connsiteX8" fmla="*/ 98035 w 147633"/>
                <a:gd name="connsiteY8" fmla="*/ 76842 h 163993"/>
                <a:gd name="connsiteX9" fmla="*/ 125330 w 147633"/>
                <a:gd name="connsiteY9" fmla="*/ 92196 h 163993"/>
                <a:gd name="connsiteX10" fmla="*/ 147508 w 147633"/>
                <a:gd name="connsiteY10" fmla="*/ 88784 h 163993"/>
                <a:gd name="connsiteX11" fmla="*/ 133860 w 147633"/>
                <a:gd name="connsiteY11" fmla="*/ 104138 h 163993"/>
                <a:gd name="connsiteX12" fmla="*/ 123624 w 147633"/>
                <a:gd name="connsiteY12" fmla="*/ 128022 h 163993"/>
                <a:gd name="connsiteX13" fmla="*/ 109977 w 147633"/>
                <a:gd name="connsiteY13" fmla="*/ 153611 h 163993"/>
                <a:gd name="connsiteX14" fmla="*/ 79269 w 147633"/>
                <a:gd name="connsiteY14" fmla="*/ 163847 h 163993"/>
                <a:gd name="connsiteX15" fmla="*/ 43444 w 147633"/>
                <a:gd name="connsiteY15" fmla="*/ 157023 h 163993"/>
                <a:gd name="connsiteX16" fmla="*/ 795 w 147633"/>
                <a:gd name="connsiteY16" fmla="*/ 124610 h 163993"/>
                <a:gd name="connsiteX0" fmla="*/ 795 w 147633"/>
                <a:gd name="connsiteY0" fmla="*/ 124610 h 163993"/>
                <a:gd name="connsiteX1" fmla="*/ 17854 w 147633"/>
                <a:gd name="connsiteY1" fmla="*/ 99020 h 163993"/>
                <a:gd name="connsiteX2" fmla="*/ 43444 w 147633"/>
                <a:gd name="connsiteY2" fmla="*/ 80254 h 163993"/>
                <a:gd name="connsiteX3" fmla="*/ 50268 w 147633"/>
                <a:gd name="connsiteY3" fmla="*/ 64901 h 163993"/>
                <a:gd name="connsiteX4" fmla="*/ 62209 w 147633"/>
                <a:gd name="connsiteY4" fmla="*/ 37605 h 163993"/>
                <a:gd name="connsiteX5" fmla="*/ 74151 w 147633"/>
                <a:gd name="connsiteY5" fmla="*/ 74 h 163993"/>
                <a:gd name="connsiteX6" fmla="*/ 69033 w 147633"/>
                <a:gd name="connsiteY6" fmla="*/ 47841 h 163993"/>
                <a:gd name="connsiteX7" fmla="*/ 72445 w 147633"/>
                <a:gd name="connsiteY7" fmla="*/ 66607 h 163993"/>
                <a:gd name="connsiteX8" fmla="*/ 98035 w 147633"/>
                <a:gd name="connsiteY8" fmla="*/ 76842 h 163993"/>
                <a:gd name="connsiteX9" fmla="*/ 125330 w 147633"/>
                <a:gd name="connsiteY9" fmla="*/ 92196 h 163993"/>
                <a:gd name="connsiteX10" fmla="*/ 147508 w 147633"/>
                <a:gd name="connsiteY10" fmla="*/ 88784 h 163993"/>
                <a:gd name="connsiteX11" fmla="*/ 133860 w 147633"/>
                <a:gd name="connsiteY11" fmla="*/ 104138 h 163993"/>
                <a:gd name="connsiteX12" fmla="*/ 123624 w 147633"/>
                <a:gd name="connsiteY12" fmla="*/ 128022 h 163993"/>
                <a:gd name="connsiteX13" fmla="*/ 109977 w 147633"/>
                <a:gd name="connsiteY13" fmla="*/ 153611 h 163993"/>
                <a:gd name="connsiteX14" fmla="*/ 79269 w 147633"/>
                <a:gd name="connsiteY14" fmla="*/ 163847 h 163993"/>
                <a:gd name="connsiteX15" fmla="*/ 43444 w 147633"/>
                <a:gd name="connsiteY15" fmla="*/ 157023 h 163993"/>
                <a:gd name="connsiteX16" fmla="*/ 795 w 147633"/>
                <a:gd name="connsiteY16" fmla="*/ 124610 h 163993"/>
                <a:gd name="connsiteX0" fmla="*/ 525 w 147363"/>
                <a:gd name="connsiteY0" fmla="*/ 124610 h 163993"/>
                <a:gd name="connsiteX1" fmla="*/ 20996 w 147363"/>
                <a:gd name="connsiteY1" fmla="*/ 97314 h 163993"/>
                <a:gd name="connsiteX2" fmla="*/ 43174 w 147363"/>
                <a:gd name="connsiteY2" fmla="*/ 80254 h 163993"/>
                <a:gd name="connsiteX3" fmla="*/ 49998 w 147363"/>
                <a:gd name="connsiteY3" fmla="*/ 64901 h 163993"/>
                <a:gd name="connsiteX4" fmla="*/ 61939 w 147363"/>
                <a:gd name="connsiteY4" fmla="*/ 37605 h 163993"/>
                <a:gd name="connsiteX5" fmla="*/ 73881 w 147363"/>
                <a:gd name="connsiteY5" fmla="*/ 74 h 163993"/>
                <a:gd name="connsiteX6" fmla="*/ 68763 w 147363"/>
                <a:gd name="connsiteY6" fmla="*/ 47841 h 163993"/>
                <a:gd name="connsiteX7" fmla="*/ 72175 w 147363"/>
                <a:gd name="connsiteY7" fmla="*/ 66607 h 163993"/>
                <a:gd name="connsiteX8" fmla="*/ 97765 w 147363"/>
                <a:gd name="connsiteY8" fmla="*/ 76842 h 163993"/>
                <a:gd name="connsiteX9" fmla="*/ 125060 w 147363"/>
                <a:gd name="connsiteY9" fmla="*/ 92196 h 163993"/>
                <a:gd name="connsiteX10" fmla="*/ 147238 w 147363"/>
                <a:gd name="connsiteY10" fmla="*/ 88784 h 163993"/>
                <a:gd name="connsiteX11" fmla="*/ 133590 w 147363"/>
                <a:gd name="connsiteY11" fmla="*/ 104138 h 163993"/>
                <a:gd name="connsiteX12" fmla="*/ 123354 w 147363"/>
                <a:gd name="connsiteY12" fmla="*/ 128022 h 163993"/>
                <a:gd name="connsiteX13" fmla="*/ 109707 w 147363"/>
                <a:gd name="connsiteY13" fmla="*/ 153611 h 163993"/>
                <a:gd name="connsiteX14" fmla="*/ 78999 w 147363"/>
                <a:gd name="connsiteY14" fmla="*/ 163847 h 163993"/>
                <a:gd name="connsiteX15" fmla="*/ 43174 w 147363"/>
                <a:gd name="connsiteY15" fmla="*/ 157023 h 163993"/>
                <a:gd name="connsiteX16" fmla="*/ 525 w 147363"/>
                <a:gd name="connsiteY16" fmla="*/ 124610 h 163993"/>
                <a:gd name="connsiteX0" fmla="*/ 525 w 147363"/>
                <a:gd name="connsiteY0" fmla="*/ 124610 h 163993"/>
                <a:gd name="connsiteX1" fmla="*/ 20996 w 147363"/>
                <a:gd name="connsiteY1" fmla="*/ 97314 h 163993"/>
                <a:gd name="connsiteX2" fmla="*/ 43174 w 147363"/>
                <a:gd name="connsiteY2" fmla="*/ 80254 h 163993"/>
                <a:gd name="connsiteX3" fmla="*/ 49998 w 147363"/>
                <a:gd name="connsiteY3" fmla="*/ 64901 h 163993"/>
                <a:gd name="connsiteX4" fmla="*/ 61939 w 147363"/>
                <a:gd name="connsiteY4" fmla="*/ 37605 h 163993"/>
                <a:gd name="connsiteX5" fmla="*/ 73881 w 147363"/>
                <a:gd name="connsiteY5" fmla="*/ 74 h 163993"/>
                <a:gd name="connsiteX6" fmla="*/ 68763 w 147363"/>
                <a:gd name="connsiteY6" fmla="*/ 47841 h 163993"/>
                <a:gd name="connsiteX7" fmla="*/ 72175 w 147363"/>
                <a:gd name="connsiteY7" fmla="*/ 66607 h 163993"/>
                <a:gd name="connsiteX8" fmla="*/ 106295 w 147363"/>
                <a:gd name="connsiteY8" fmla="*/ 81959 h 163993"/>
                <a:gd name="connsiteX9" fmla="*/ 125060 w 147363"/>
                <a:gd name="connsiteY9" fmla="*/ 92196 h 163993"/>
                <a:gd name="connsiteX10" fmla="*/ 147238 w 147363"/>
                <a:gd name="connsiteY10" fmla="*/ 88784 h 163993"/>
                <a:gd name="connsiteX11" fmla="*/ 133590 w 147363"/>
                <a:gd name="connsiteY11" fmla="*/ 104138 h 163993"/>
                <a:gd name="connsiteX12" fmla="*/ 123354 w 147363"/>
                <a:gd name="connsiteY12" fmla="*/ 128022 h 163993"/>
                <a:gd name="connsiteX13" fmla="*/ 109707 w 147363"/>
                <a:gd name="connsiteY13" fmla="*/ 153611 h 163993"/>
                <a:gd name="connsiteX14" fmla="*/ 78999 w 147363"/>
                <a:gd name="connsiteY14" fmla="*/ 163847 h 163993"/>
                <a:gd name="connsiteX15" fmla="*/ 43174 w 147363"/>
                <a:gd name="connsiteY15" fmla="*/ 157023 h 163993"/>
                <a:gd name="connsiteX16" fmla="*/ 525 w 147363"/>
                <a:gd name="connsiteY16" fmla="*/ 124610 h 163993"/>
                <a:gd name="connsiteX0" fmla="*/ 525 w 147352"/>
                <a:gd name="connsiteY0" fmla="*/ 124610 h 163993"/>
                <a:gd name="connsiteX1" fmla="*/ 20996 w 147352"/>
                <a:gd name="connsiteY1" fmla="*/ 97314 h 163993"/>
                <a:gd name="connsiteX2" fmla="*/ 43174 w 147352"/>
                <a:gd name="connsiteY2" fmla="*/ 80254 h 163993"/>
                <a:gd name="connsiteX3" fmla="*/ 49998 w 147352"/>
                <a:gd name="connsiteY3" fmla="*/ 64901 h 163993"/>
                <a:gd name="connsiteX4" fmla="*/ 61939 w 147352"/>
                <a:gd name="connsiteY4" fmla="*/ 37605 h 163993"/>
                <a:gd name="connsiteX5" fmla="*/ 73881 w 147352"/>
                <a:gd name="connsiteY5" fmla="*/ 74 h 163993"/>
                <a:gd name="connsiteX6" fmla="*/ 68763 w 147352"/>
                <a:gd name="connsiteY6" fmla="*/ 47841 h 163993"/>
                <a:gd name="connsiteX7" fmla="*/ 72175 w 147352"/>
                <a:gd name="connsiteY7" fmla="*/ 66607 h 163993"/>
                <a:gd name="connsiteX8" fmla="*/ 106295 w 147352"/>
                <a:gd name="connsiteY8" fmla="*/ 81959 h 163993"/>
                <a:gd name="connsiteX9" fmla="*/ 125060 w 147352"/>
                <a:gd name="connsiteY9" fmla="*/ 92196 h 163993"/>
                <a:gd name="connsiteX10" fmla="*/ 147238 w 147352"/>
                <a:gd name="connsiteY10" fmla="*/ 88784 h 163993"/>
                <a:gd name="connsiteX11" fmla="*/ 133590 w 147352"/>
                <a:gd name="connsiteY11" fmla="*/ 104138 h 163993"/>
                <a:gd name="connsiteX12" fmla="*/ 130178 w 147352"/>
                <a:gd name="connsiteY12" fmla="*/ 134846 h 163993"/>
                <a:gd name="connsiteX13" fmla="*/ 109707 w 147352"/>
                <a:gd name="connsiteY13" fmla="*/ 153611 h 163993"/>
                <a:gd name="connsiteX14" fmla="*/ 78999 w 147352"/>
                <a:gd name="connsiteY14" fmla="*/ 163847 h 163993"/>
                <a:gd name="connsiteX15" fmla="*/ 43174 w 147352"/>
                <a:gd name="connsiteY15" fmla="*/ 157023 h 163993"/>
                <a:gd name="connsiteX16" fmla="*/ 525 w 147352"/>
                <a:gd name="connsiteY16" fmla="*/ 124610 h 163993"/>
                <a:gd name="connsiteX0" fmla="*/ 525 w 147352"/>
                <a:gd name="connsiteY0" fmla="*/ 124605 h 163988"/>
                <a:gd name="connsiteX1" fmla="*/ 20996 w 147352"/>
                <a:gd name="connsiteY1" fmla="*/ 97309 h 163988"/>
                <a:gd name="connsiteX2" fmla="*/ 43174 w 147352"/>
                <a:gd name="connsiteY2" fmla="*/ 80249 h 163988"/>
                <a:gd name="connsiteX3" fmla="*/ 58528 w 147352"/>
                <a:gd name="connsiteY3" fmla="*/ 52954 h 163988"/>
                <a:gd name="connsiteX4" fmla="*/ 61939 w 147352"/>
                <a:gd name="connsiteY4" fmla="*/ 37600 h 163988"/>
                <a:gd name="connsiteX5" fmla="*/ 73881 w 147352"/>
                <a:gd name="connsiteY5" fmla="*/ 69 h 163988"/>
                <a:gd name="connsiteX6" fmla="*/ 68763 w 147352"/>
                <a:gd name="connsiteY6" fmla="*/ 47836 h 163988"/>
                <a:gd name="connsiteX7" fmla="*/ 72175 w 147352"/>
                <a:gd name="connsiteY7" fmla="*/ 66602 h 163988"/>
                <a:gd name="connsiteX8" fmla="*/ 106295 w 147352"/>
                <a:gd name="connsiteY8" fmla="*/ 81954 h 163988"/>
                <a:gd name="connsiteX9" fmla="*/ 125060 w 147352"/>
                <a:gd name="connsiteY9" fmla="*/ 92191 h 163988"/>
                <a:gd name="connsiteX10" fmla="*/ 147238 w 147352"/>
                <a:gd name="connsiteY10" fmla="*/ 88779 h 163988"/>
                <a:gd name="connsiteX11" fmla="*/ 133590 w 147352"/>
                <a:gd name="connsiteY11" fmla="*/ 104133 h 163988"/>
                <a:gd name="connsiteX12" fmla="*/ 130178 w 147352"/>
                <a:gd name="connsiteY12" fmla="*/ 134841 h 163988"/>
                <a:gd name="connsiteX13" fmla="*/ 109707 w 147352"/>
                <a:gd name="connsiteY13" fmla="*/ 153606 h 163988"/>
                <a:gd name="connsiteX14" fmla="*/ 78999 w 147352"/>
                <a:gd name="connsiteY14" fmla="*/ 163842 h 163988"/>
                <a:gd name="connsiteX15" fmla="*/ 43174 w 147352"/>
                <a:gd name="connsiteY15" fmla="*/ 157018 h 163988"/>
                <a:gd name="connsiteX16" fmla="*/ 525 w 147352"/>
                <a:gd name="connsiteY16" fmla="*/ 124605 h 163988"/>
                <a:gd name="connsiteX0" fmla="*/ 525 w 147352"/>
                <a:gd name="connsiteY0" fmla="*/ 124762 h 164145"/>
                <a:gd name="connsiteX1" fmla="*/ 20996 w 147352"/>
                <a:gd name="connsiteY1" fmla="*/ 97466 h 164145"/>
                <a:gd name="connsiteX2" fmla="*/ 43174 w 147352"/>
                <a:gd name="connsiteY2" fmla="*/ 80406 h 164145"/>
                <a:gd name="connsiteX3" fmla="*/ 58528 w 147352"/>
                <a:gd name="connsiteY3" fmla="*/ 53111 h 164145"/>
                <a:gd name="connsiteX4" fmla="*/ 61939 w 147352"/>
                <a:gd name="connsiteY4" fmla="*/ 30933 h 164145"/>
                <a:gd name="connsiteX5" fmla="*/ 73881 w 147352"/>
                <a:gd name="connsiteY5" fmla="*/ 226 h 164145"/>
                <a:gd name="connsiteX6" fmla="*/ 68763 w 147352"/>
                <a:gd name="connsiteY6" fmla="*/ 47993 h 164145"/>
                <a:gd name="connsiteX7" fmla="*/ 72175 w 147352"/>
                <a:gd name="connsiteY7" fmla="*/ 66759 h 164145"/>
                <a:gd name="connsiteX8" fmla="*/ 106295 w 147352"/>
                <a:gd name="connsiteY8" fmla="*/ 82111 h 164145"/>
                <a:gd name="connsiteX9" fmla="*/ 125060 w 147352"/>
                <a:gd name="connsiteY9" fmla="*/ 92348 h 164145"/>
                <a:gd name="connsiteX10" fmla="*/ 147238 w 147352"/>
                <a:gd name="connsiteY10" fmla="*/ 88936 h 164145"/>
                <a:gd name="connsiteX11" fmla="*/ 133590 w 147352"/>
                <a:gd name="connsiteY11" fmla="*/ 104290 h 164145"/>
                <a:gd name="connsiteX12" fmla="*/ 130178 w 147352"/>
                <a:gd name="connsiteY12" fmla="*/ 134998 h 164145"/>
                <a:gd name="connsiteX13" fmla="*/ 109707 w 147352"/>
                <a:gd name="connsiteY13" fmla="*/ 153763 h 164145"/>
                <a:gd name="connsiteX14" fmla="*/ 78999 w 147352"/>
                <a:gd name="connsiteY14" fmla="*/ 163999 h 164145"/>
                <a:gd name="connsiteX15" fmla="*/ 43174 w 147352"/>
                <a:gd name="connsiteY15" fmla="*/ 157175 h 164145"/>
                <a:gd name="connsiteX16" fmla="*/ 525 w 147352"/>
                <a:gd name="connsiteY16" fmla="*/ 124762 h 164145"/>
                <a:gd name="connsiteX0" fmla="*/ 525 w 147352"/>
                <a:gd name="connsiteY0" fmla="*/ 93873 h 133256"/>
                <a:gd name="connsiteX1" fmla="*/ 20996 w 147352"/>
                <a:gd name="connsiteY1" fmla="*/ 66577 h 133256"/>
                <a:gd name="connsiteX2" fmla="*/ 43174 w 147352"/>
                <a:gd name="connsiteY2" fmla="*/ 49517 h 133256"/>
                <a:gd name="connsiteX3" fmla="*/ 58528 w 147352"/>
                <a:gd name="connsiteY3" fmla="*/ 22222 h 133256"/>
                <a:gd name="connsiteX4" fmla="*/ 61939 w 147352"/>
                <a:gd name="connsiteY4" fmla="*/ 44 h 133256"/>
                <a:gd name="connsiteX5" fmla="*/ 68763 w 147352"/>
                <a:gd name="connsiteY5" fmla="*/ 17104 h 133256"/>
                <a:gd name="connsiteX6" fmla="*/ 72175 w 147352"/>
                <a:gd name="connsiteY6" fmla="*/ 35870 h 133256"/>
                <a:gd name="connsiteX7" fmla="*/ 106295 w 147352"/>
                <a:gd name="connsiteY7" fmla="*/ 51222 h 133256"/>
                <a:gd name="connsiteX8" fmla="*/ 125060 w 147352"/>
                <a:gd name="connsiteY8" fmla="*/ 61459 h 133256"/>
                <a:gd name="connsiteX9" fmla="*/ 147238 w 147352"/>
                <a:gd name="connsiteY9" fmla="*/ 58047 h 133256"/>
                <a:gd name="connsiteX10" fmla="*/ 133590 w 147352"/>
                <a:gd name="connsiteY10" fmla="*/ 73401 h 133256"/>
                <a:gd name="connsiteX11" fmla="*/ 130178 w 147352"/>
                <a:gd name="connsiteY11" fmla="*/ 104109 h 133256"/>
                <a:gd name="connsiteX12" fmla="*/ 109707 w 147352"/>
                <a:gd name="connsiteY12" fmla="*/ 122874 h 133256"/>
                <a:gd name="connsiteX13" fmla="*/ 78999 w 147352"/>
                <a:gd name="connsiteY13" fmla="*/ 133110 h 133256"/>
                <a:gd name="connsiteX14" fmla="*/ 43174 w 147352"/>
                <a:gd name="connsiteY14" fmla="*/ 126286 h 133256"/>
                <a:gd name="connsiteX15" fmla="*/ 525 w 147352"/>
                <a:gd name="connsiteY15" fmla="*/ 93873 h 133256"/>
                <a:gd name="connsiteX0" fmla="*/ 525 w 147352"/>
                <a:gd name="connsiteY0" fmla="*/ 94045 h 133428"/>
                <a:gd name="connsiteX1" fmla="*/ 20996 w 147352"/>
                <a:gd name="connsiteY1" fmla="*/ 66749 h 133428"/>
                <a:gd name="connsiteX2" fmla="*/ 43174 w 147352"/>
                <a:gd name="connsiteY2" fmla="*/ 49689 h 133428"/>
                <a:gd name="connsiteX3" fmla="*/ 58528 w 147352"/>
                <a:gd name="connsiteY3" fmla="*/ 22394 h 133428"/>
                <a:gd name="connsiteX4" fmla="*/ 61939 w 147352"/>
                <a:gd name="connsiteY4" fmla="*/ 216 h 133428"/>
                <a:gd name="connsiteX5" fmla="*/ 72175 w 147352"/>
                <a:gd name="connsiteY5" fmla="*/ 36042 h 133428"/>
                <a:gd name="connsiteX6" fmla="*/ 106295 w 147352"/>
                <a:gd name="connsiteY6" fmla="*/ 51394 h 133428"/>
                <a:gd name="connsiteX7" fmla="*/ 125060 w 147352"/>
                <a:gd name="connsiteY7" fmla="*/ 61631 h 133428"/>
                <a:gd name="connsiteX8" fmla="*/ 147238 w 147352"/>
                <a:gd name="connsiteY8" fmla="*/ 58219 h 133428"/>
                <a:gd name="connsiteX9" fmla="*/ 133590 w 147352"/>
                <a:gd name="connsiteY9" fmla="*/ 73573 h 133428"/>
                <a:gd name="connsiteX10" fmla="*/ 130178 w 147352"/>
                <a:gd name="connsiteY10" fmla="*/ 104281 h 133428"/>
                <a:gd name="connsiteX11" fmla="*/ 109707 w 147352"/>
                <a:gd name="connsiteY11" fmla="*/ 123046 h 133428"/>
                <a:gd name="connsiteX12" fmla="*/ 78999 w 147352"/>
                <a:gd name="connsiteY12" fmla="*/ 133282 h 133428"/>
                <a:gd name="connsiteX13" fmla="*/ 43174 w 147352"/>
                <a:gd name="connsiteY13" fmla="*/ 126458 h 133428"/>
                <a:gd name="connsiteX14" fmla="*/ 525 w 147352"/>
                <a:gd name="connsiteY14" fmla="*/ 94045 h 13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352" h="133428">
                  <a:moveTo>
                    <a:pt x="525" y="94045"/>
                  </a:moveTo>
                  <a:cubicBezTo>
                    <a:pt x="-3171" y="84094"/>
                    <a:pt x="13604" y="73004"/>
                    <a:pt x="20996" y="66749"/>
                  </a:cubicBezTo>
                  <a:cubicBezTo>
                    <a:pt x="28388" y="60494"/>
                    <a:pt x="36919" y="57081"/>
                    <a:pt x="43174" y="49689"/>
                  </a:cubicBezTo>
                  <a:cubicBezTo>
                    <a:pt x="49429" y="42297"/>
                    <a:pt x="55401" y="30640"/>
                    <a:pt x="58528" y="22394"/>
                  </a:cubicBezTo>
                  <a:cubicBezTo>
                    <a:pt x="61656" y="14149"/>
                    <a:pt x="59665" y="-2059"/>
                    <a:pt x="61939" y="216"/>
                  </a:cubicBezTo>
                  <a:cubicBezTo>
                    <a:pt x="64213" y="2491"/>
                    <a:pt x="64782" y="27512"/>
                    <a:pt x="72175" y="36042"/>
                  </a:cubicBezTo>
                  <a:cubicBezTo>
                    <a:pt x="79568" y="44572"/>
                    <a:pt x="97481" y="47129"/>
                    <a:pt x="106295" y="51394"/>
                  </a:cubicBezTo>
                  <a:cubicBezTo>
                    <a:pt x="115109" y="55659"/>
                    <a:pt x="118236" y="60494"/>
                    <a:pt x="125060" y="61631"/>
                  </a:cubicBezTo>
                  <a:cubicBezTo>
                    <a:pt x="131884" y="62768"/>
                    <a:pt x="145816" y="56229"/>
                    <a:pt x="147238" y="58219"/>
                  </a:cubicBezTo>
                  <a:cubicBezTo>
                    <a:pt x="148660" y="60209"/>
                    <a:pt x="136433" y="65896"/>
                    <a:pt x="133590" y="73573"/>
                  </a:cubicBezTo>
                  <a:cubicBezTo>
                    <a:pt x="130747" y="81250"/>
                    <a:pt x="134158" y="96036"/>
                    <a:pt x="130178" y="104281"/>
                  </a:cubicBezTo>
                  <a:cubicBezTo>
                    <a:pt x="126198" y="112526"/>
                    <a:pt x="118237" y="118213"/>
                    <a:pt x="109707" y="123046"/>
                  </a:cubicBezTo>
                  <a:cubicBezTo>
                    <a:pt x="101177" y="127880"/>
                    <a:pt x="90088" y="132713"/>
                    <a:pt x="78999" y="133282"/>
                  </a:cubicBezTo>
                  <a:cubicBezTo>
                    <a:pt x="67910" y="133851"/>
                    <a:pt x="56253" y="132997"/>
                    <a:pt x="43174" y="126458"/>
                  </a:cubicBezTo>
                  <a:cubicBezTo>
                    <a:pt x="30095" y="119919"/>
                    <a:pt x="4221" y="103996"/>
                    <a:pt x="525" y="94045"/>
                  </a:cubicBezTo>
                  <a:close/>
                </a:path>
              </a:pathLst>
            </a:cu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1" name="Freeform 110"/>
            <p:cNvSpPr/>
            <p:nvPr/>
          </p:nvSpPr>
          <p:spPr>
            <a:xfrm rot="10800000">
              <a:off x="4555738" y="2581884"/>
              <a:ext cx="439505" cy="125356"/>
            </a:xfrm>
            <a:custGeom>
              <a:avLst/>
              <a:gdLst>
                <a:gd name="connsiteX0" fmla="*/ 0 w 439505"/>
                <a:gd name="connsiteY0" fmla="*/ 125356 h 125356"/>
                <a:gd name="connsiteX1" fmla="*/ 69945 w 439505"/>
                <a:gd name="connsiteY1" fmla="*/ 113415 h 125356"/>
                <a:gd name="connsiteX2" fmla="*/ 134771 w 439505"/>
                <a:gd name="connsiteY2" fmla="*/ 103179 h 125356"/>
                <a:gd name="connsiteX3" fmla="*/ 199598 w 439505"/>
                <a:gd name="connsiteY3" fmla="*/ 101473 h 125356"/>
                <a:gd name="connsiteX4" fmla="*/ 232012 w 439505"/>
                <a:gd name="connsiteY4" fmla="*/ 101473 h 125356"/>
                <a:gd name="connsiteX5" fmla="*/ 293427 w 439505"/>
                <a:gd name="connsiteY5" fmla="*/ 82707 h 125356"/>
                <a:gd name="connsiteX6" fmla="*/ 339488 w 439505"/>
                <a:gd name="connsiteY6" fmla="*/ 40058 h 125356"/>
                <a:gd name="connsiteX7" fmla="*/ 368489 w 439505"/>
                <a:gd name="connsiteY7" fmla="*/ 12762 h 125356"/>
                <a:gd name="connsiteX8" fmla="*/ 392373 w 439505"/>
                <a:gd name="connsiteY8" fmla="*/ 821 h 125356"/>
                <a:gd name="connsiteX9" fmla="*/ 414551 w 439505"/>
                <a:gd name="connsiteY9" fmla="*/ 2526 h 125356"/>
                <a:gd name="connsiteX10" fmla="*/ 436728 w 439505"/>
                <a:gd name="connsiteY10" fmla="*/ 14468 h 125356"/>
                <a:gd name="connsiteX11" fmla="*/ 438434 w 439505"/>
                <a:gd name="connsiteY11" fmla="*/ 12762 h 12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9505" h="125356">
                  <a:moveTo>
                    <a:pt x="0" y="125356"/>
                  </a:moveTo>
                  <a:lnTo>
                    <a:pt x="69945" y="113415"/>
                  </a:lnTo>
                  <a:cubicBezTo>
                    <a:pt x="92407" y="109719"/>
                    <a:pt x="113162" y="105169"/>
                    <a:pt x="134771" y="103179"/>
                  </a:cubicBezTo>
                  <a:cubicBezTo>
                    <a:pt x="156380" y="101189"/>
                    <a:pt x="183391" y="101757"/>
                    <a:pt x="199598" y="101473"/>
                  </a:cubicBezTo>
                  <a:cubicBezTo>
                    <a:pt x="215805" y="101189"/>
                    <a:pt x="216374" y="104601"/>
                    <a:pt x="232012" y="101473"/>
                  </a:cubicBezTo>
                  <a:cubicBezTo>
                    <a:pt x="247650" y="98345"/>
                    <a:pt x="275514" y="92943"/>
                    <a:pt x="293427" y="82707"/>
                  </a:cubicBezTo>
                  <a:cubicBezTo>
                    <a:pt x="311340" y="72471"/>
                    <a:pt x="339488" y="40058"/>
                    <a:pt x="339488" y="40058"/>
                  </a:cubicBezTo>
                  <a:cubicBezTo>
                    <a:pt x="351998" y="28401"/>
                    <a:pt x="359675" y="19301"/>
                    <a:pt x="368489" y="12762"/>
                  </a:cubicBezTo>
                  <a:cubicBezTo>
                    <a:pt x="377303" y="6223"/>
                    <a:pt x="384696" y="2527"/>
                    <a:pt x="392373" y="821"/>
                  </a:cubicBezTo>
                  <a:cubicBezTo>
                    <a:pt x="400050" y="-885"/>
                    <a:pt x="407159" y="252"/>
                    <a:pt x="414551" y="2526"/>
                  </a:cubicBezTo>
                  <a:cubicBezTo>
                    <a:pt x="421943" y="4800"/>
                    <a:pt x="432748" y="12762"/>
                    <a:pt x="436728" y="14468"/>
                  </a:cubicBezTo>
                  <a:cubicBezTo>
                    <a:pt x="440708" y="16174"/>
                    <a:pt x="439571" y="14468"/>
                    <a:pt x="438434" y="12762"/>
                  </a:cubicBezTo>
                </a:path>
              </a:pathLst>
            </a:cu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12" name="Freeform 111"/>
            <p:cNvSpPr/>
            <p:nvPr/>
          </p:nvSpPr>
          <p:spPr>
            <a:xfrm rot="10800000">
              <a:off x="4560221" y="2462660"/>
              <a:ext cx="214952" cy="143107"/>
            </a:xfrm>
            <a:custGeom>
              <a:avLst/>
              <a:gdLst>
                <a:gd name="connsiteX0" fmla="*/ 214952 w 214952"/>
                <a:gd name="connsiteY0" fmla="*/ 122830 h 123197"/>
                <a:gd name="connsiteX1" fmla="*/ 146713 w 214952"/>
                <a:gd name="connsiteY1" fmla="*/ 114300 h 123197"/>
                <a:gd name="connsiteX2" fmla="*/ 127948 w 214952"/>
                <a:gd name="connsiteY2" fmla="*/ 63121 h 123197"/>
                <a:gd name="connsiteX3" fmla="*/ 98946 w 214952"/>
                <a:gd name="connsiteY3" fmla="*/ 56297 h 123197"/>
                <a:gd name="connsiteX4" fmla="*/ 56297 w 214952"/>
                <a:gd name="connsiteY4" fmla="*/ 46061 h 123197"/>
                <a:gd name="connsiteX5" fmla="*/ 29002 w 214952"/>
                <a:gd name="connsiteY5" fmla="*/ 23883 h 123197"/>
                <a:gd name="connsiteX6" fmla="*/ 0 w 214952"/>
                <a:gd name="connsiteY6" fmla="*/ 0 h 123197"/>
                <a:gd name="connsiteX7" fmla="*/ 0 w 214952"/>
                <a:gd name="connsiteY7" fmla="*/ 0 h 123197"/>
                <a:gd name="connsiteX0" fmla="*/ 214952 w 214952"/>
                <a:gd name="connsiteY0" fmla="*/ 122830 h 122874"/>
                <a:gd name="connsiteX1" fmla="*/ 151831 w 214952"/>
                <a:gd name="connsiteY1" fmla="*/ 105770 h 122874"/>
                <a:gd name="connsiteX2" fmla="*/ 127948 w 214952"/>
                <a:gd name="connsiteY2" fmla="*/ 63121 h 122874"/>
                <a:gd name="connsiteX3" fmla="*/ 98946 w 214952"/>
                <a:gd name="connsiteY3" fmla="*/ 56297 h 122874"/>
                <a:gd name="connsiteX4" fmla="*/ 56297 w 214952"/>
                <a:gd name="connsiteY4" fmla="*/ 46061 h 122874"/>
                <a:gd name="connsiteX5" fmla="*/ 29002 w 214952"/>
                <a:gd name="connsiteY5" fmla="*/ 23883 h 122874"/>
                <a:gd name="connsiteX6" fmla="*/ 0 w 214952"/>
                <a:gd name="connsiteY6" fmla="*/ 0 h 122874"/>
                <a:gd name="connsiteX7" fmla="*/ 0 w 214952"/>
                <a:gd name="connsiteY7" fmla="*/ 0 h 122874"/>
                <a:gd name="connsiteX0" fmla="*/ 214952 w 214952"/>
                <a:gd name="connsiteY0" fmla="*/ 122830 h 137425"/>
                <a:gd name="connsiteX1" fmla="*/ 179127 w 214952"/>
                <a:gd name="connsiteY1" fmla="*/ 134771 h 137425"/>
                <a:gd name="connsiteX2" fmla="*/ 127948 w 214952"/>
                <a:gd name="connsiteY2" fmla="*/ 63121 h 137425"/>
                <a:gd name="connsiteX3" fmla="*/ 98946 w 214952"/>
                <a:gd name="connsiteY3" fmla="*/ 56297 h 137425"/>
                <a:gd name="connsiteX4" fmla="*/ 56297 w 214952"/>
                <a:gd name="connsiteY4" fmla="*/ 46061 h 137425"/>
                <a:gd name="connsiteX5" fmla="*/ 29002 w 214952"/>
                <a:gd name="connsiteY5" fmla="*/ 23883 h 137425"/>
                <a:gd name="connsiteX6" fmla="*/ 0 w 214952"/>
                <a:gd name="connsiteY6" fmla="*/ 0 h 137425"/>
                <a:gd name="connsiteX7" fmla="*/ 0 w 214952"/>
                <a:gd name="connsiteY7" fmla="*/ 0 h 137425"/>
                <a:gd name="connsiteX0" fmla="*/ 214952 w 214952"/>
                <a:gd name="connsiteY0" fmla="*/ 122830 h 136701"/>
                <a:gd name="connsiteX1" fmla="*/ 179127 w 214952"/>
                <a:gd name="connsiteY1" fmla="*/ 134771 h 136701"/>
                <a:gd name="connsiteX2" fmla="*/ 143302 w 214952"/>
                <a:gd name="connsiteY2" fmla="*/ 75062 h 136701"/>
                <a:gd name="connsiteX3" fmla="*/ 98946 w 214952"/>
                <a:gd name="connsiteY3" fmla="*/ 56297 h 136701"/>
                <a:gd name="connsiteX4" fmla="*/ 56297 w 214952"/>
                <a:gd name="connsiteY4" fmla="*/ 46061 h 136701"/>
                <a:gd name="connsiteX5" fmla="*/ 29002 w 214952"/>
                <a:gd name="connsiteY5" fmla="*/ 23883 h 136701"/>
                <a:gd name="connsiteX6" fmla="*/ 0 w 214952"/>
                <a:gd name="connsiteY6" fmla="*/ 0 h 136701"/>
                <a:gd name="connsiteX7" fmla="*/ 0 w 214952"/>
                <a:gd name="connsiteY7" fmla="*/ 0 h 136701"/>
                <a:gd name="connsiteX0" fmla="*/ 214952 w 214952"/>
                <a:gd name="connsiteY0" fmla="*/ 122830 h 143107"/>
                <a:gd name="connsiteX1" fmla="*/ 175715 w 214952"/>
                <a:gd name="connsiteY1" fmla="*/ 141595 h 143107"/>
                <a:gd name="connsiteX2" fmla="*/ 143302 w 214952"/>
                <a:gd name="connsiteY2" fmla="*/ 75062 h 143107"/>
                <a:gd name="connsiteX3" fmla="*/ 98946 w 214952"/>
                <a:gd name="connsiteY3" fmla="*/ 56297 h 143107"/>
                <a:gd name="connsiteX4" fmla="*/ 56297 w 214952"/>
                <a:gd name="connsiteY4" fmla="*/ 46061 h 143107"/>
                <a:gd name="connsiteX5" fmla="*/ 29002 w 214952"/>
                <a:gd name="connsiteY5" fmla="*/ 23883 h 143107"/>
                <a:gd name="connsiteX6" fmla="*/ 0 w 214952"/>
                <a:gd name="connsiteY6" fmla="*/ 0 h 143107"/>
                <a:gd name="connsiteX7" fmla="*/ 0 w 214952"/>
                <a:gd name="connsiteY7" fmla="*/ 0 h 14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52" h="143107">
                  <a:moveTo>
                    <a:pt x="214952" y="122830"/>
                  </a:moveTo>
                  <a:cubicBezTo>
                    <a:pt x="188083" y="123541"/>
                    <a:pt x="187657" y="149556"/>
                    <a:pt x="175715" y="141595"/>
                  </a:cubicBezTo>
                  <a:cubicBezTo>
                    <a:pt x="163773" y="133634"/>
                    <a:pt x="156097" y="89278"/>
                    <a:pt x="143302" y="75062"/>
                  </a:cubicBezTo>
                  <a:cubicBezTo>
                    <a:pt x="130507" y="60846"/>
                    <a:pt x="113447" y="61130"/>
                    <a:pt x="98946" y="56297"/>
                  </a:cubicBezTo>
                  <a:cubicBezTo>
                    <a:pt x="84445" y="51464"/>
                    <a:pt x="67954" y="51463"/>
                    <a:pt x="56297" y="46061"/>
                  </a:cubicBezTo>
                  <a:cubicBezTo>
                    <a:pt x="44640" y="40659"/>
                    <a:pt x="29002" y="23883"/>
                    <a:pt x="29002" y="23883"/>
                  </a:cubicBezTo>
                  <a:lnTo>
                    <a:pt x="0" y="0"/>
                  </a:lnTo>
                  <a:lnTo>
                    <a:pt x="0" y="0"/>
                  </a:lnTo>
                </a:path>
              </a:pathLst>
            </a:cu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13" name="Freeform 112"/>
            <p:cNvSpPr/>
            <p:nvPr/>
          </p:nvSpPr>
          <p:spPr>
            <a:xfrm rot="10800000">
              <a:off x="5147074" y="2404463"/>
              <a:ext cx="233718" cy="138183"/>
            </a:xfrm>
            <a:custGeom>
              <a:avLst/>
              <a:gdLst>
                <a:gd name="connsiteX0" fmla="*/ 233718 w 233718"/>
                <a:gd name="connsiteY0" fmla="*/ 0 h 138183"/>
                <a:gd name="connsiteX1" fmla="*/ 184244 w 233718"/>
                <a:gd name="connsiteY1" fmla="*/ 11941 h 138183"/>
                <a:gd name="connsiteX2" fmla="*/ 112594 w 233718"/>
                <a:gd name="connsiteY2" fmla="*/ 6824 h 138183"/>
                <a:gd name="connsiteX3" fmla="*/ 52885 w 233718"/>
                <a:gd name="connsiteY3" fmla="*/ 29001 h 138183"/>
                <a:gd name="connsiteX4" fmla="*/ 23883 w 233718"/>
                <a:gd name="connsiteY4" fmla="*/ 39237 h 138183"/>
                <a:gd name="connsiteX5" fmla="*/ 6824 w 233718"/>
                <a:gd name="connsiteY5" fmla="*/ 85298 h 138183"/>
                <a:gd name="connsiteX6" fmla="*/ 5118 w 233718"/>
                <a:gd name="connsiteY6" fmla="*/ 122829 h 138183"/>
                <a:gd name="connsiteX7" fmla="*/ 0 w 233718"/>
                <a:gd name="connsiteY7" fmla="*/ 138183 h 138183"/>
                <a:gd name="connsiteX0" fmla="*/ 233718 w 233718"/>
                <a:gd name="connsiteY0" fmla="*/ 0 h 138183"/>
                <a:gd name="connsiteX1" fmla="*/ 174009 w 233718"/>
                <a:gd name="connsiteY1" fmla="*/ 5118 h 138183"/>
                <a:gd name="connsiteX2" fmla="*/ 112594 w 233718"/>
                <a:gd name="connsiteY2" fmla="*/ 6824 h 138183"/>
                <a:gd name="connsiteX3" fmla="*/ 52885 w 233718"/>
                <a:gd name="connsiteY3" fmla="*/ 29001 h 138183"/>
                <a:gd name="connsiteX4" fmla="*/ 23883 w 233718"/>
                <a:gd name="connsiteY4" fmla="*/ 39237 h 138183"/>
                <a:gd name="connsiteX5" fmla="*/ 6824 w 233718"/>
                <a:gd name="connsiteY5" fmla="*/ 85298 h 138183"/>
                <a:gd name="connsiteX6" fmla="*/ 5118 w 233718"/>
                <a:gd name="connsiteY6" fmla="*/ 122829 h 138183"/>
                <a:gd name="connsiteX7" fmla="*/ 0 w 233718"/>
                <a:gd name="connsiteY7" fmla="*/ 138183 h 138183"/>
                <a:gd name="connsiteX0" fmla="*/ 233718 w 233718"/>
                <a:gd name="connsiteY0" fmla="*/ 0 h 138183"/>
                <a:gd name="connsiteX1" fmla="*/ 174009 w 233718"/>
                <a:gd name="connsiteY1" fmla="*/ 5118 h 138183"/>
                <a:gd name="connsiteX2" fmla="*/ 112594 w 233718"/>
                <a:gd name="connsiteY2" fmla="*/ 6824 h 138183"/>
                <a:gd name="connsiteX3" fmla="*/ 52885 w 233718"/>
                <a:gd name="connsiteY3" fmla="*/ 29001 h 138183"/>
                <a:gd name="connsiteX4" fmla="*/ 23883 w 233718"/>
                <a:gd name="connsiteY4" fmla="*/ 39237 h 138183"/>
                <a:gd name="connsiteX5" fmla="*/ 6824 w 233718"/>
                <a:gd name="connsiteY5" fmla="*/ 75062 h 138183"/>
                <a:gd name="connsiteX6" fmla="*/ 5118 w 233718"/>
                <a:gd name="connsiteY6" fmla="*/ 122829 h 138183"/>
                <a:gd name="connsiteX7" fmla="*/ 0 w 233718"/>
                <a:gd name="connsiteY7" fmla="*/ 138183 h 138183"/>
                <a:gd name="connsiteX0" fmla="*/ 233718 w 233718"/>
                <a:gd name="connsiteY0" fmla="*/ 0 h 138183"/>
                <a:gd name="connsiteX1" fmla="*/ 174009 w 233718"/>
                <a:gd name="connsiteY1" fmla="*/ 5118 h 138183"/>
                <a:gd name="connsiteX2" fmla="*/ 112594 w 233718"/>
                <a:gd name="connsiteY2" fmla="*/ 6824 h 138183"/>
                <a:gd name="connsiteX3" fmla="*/ 58003 w 233718"/>
                <a:gd name="connsiteY3" fmla="*/ 22177 h 138183"/>
                <a:gd name="connsiteX4" fmla="*/ 23883 w 233718"/>
                <a:gd name="connsiteY4" fmla="*/ 39237 h 138183"/>
                <a:gd name="connsiteX5" fmla="*/ 6824 w 233718"/>
                <a:gd name="connsiteY5" fmla="*/ 75062 h 138183"/>
                <a:gd name="connsiteX6" fmla="*/ 5118 w 233718"/>
                <a:gd name="connsiteY6" fmla="*/ 122829 h 138183"/>
                <a:gd name="connsiteX7" fmla="*/ 0 w 233718"/>
                <a:gd name="connsiteY7" fmla="*/ 138183 h 13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18" h="138183">
                  <a:moveTo>
                    <a:pt x="233718" y="0"/>
                  </a:moveTo>
                  <a:cubicBezTo>
                    <a:pt x="219074" y="5402"/>
                    <a:pt x="194196" y="3981"/>
                    <a:pt x="174009" y="5118"/>
                  </a:cubicBezTo>
                  <a:cubicBezTo>
                    <a:pt x="153822" y="6255"/>
                    <a:pt x="131928" y="3981"/>
                    <a:pt x="112594" y="6824"/>
                  </a:cubicBezTo>
                  <a:cubicBezTo>
                    <a:pt x="93260" y="9667"/>
                    <a:pt x="72788" y="16775"/>
                    <a:pt x="58003" y="22177"/>
                  </a:cubicBezTo>
                  <a:cubicBezTo>
                    <a:pt x="43218" y="27579"/>
                    <a:pt x="32413" y="30423"/>
                    <a:pt x="23883" y="39237"/>
                  </a:cubicBezTo>
                  <a:cubicBezTo>
                    <a:pt x="15353" y="48051"/>
                    <a:pt x="9951" y="61130"/>
                    <a:pt x="6824" y="75062"/>
                  </a:cubicBezTo>
                  <a:cubicBezTo>
                    <a:pt x="3697" y="88994"/>
                    <a:pt x="6255" y="112309"/>
                    <a:pt x="5118" y="122829"/>
                  </a:cubicBezTo>
                  <a:cubicBezTo>
                    <a:pt x="3981" y="133349"/>
                    <a:pt x="1990" y="134913"/>
                    <a:pt x="0" y="138183"/>
                  </a:cubicBezTo>
                </a:path>
              </a:pathLst>
            </a:cu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14" name="Freeform 113"/>
            <p:cNvSpPr/>
            <p:nvPr/>
          </p:nvSpPr>
          <p:spPr>
            <a:xfrm rot="10800000">
              <a:off x="4824646" y="2354990"/>
              <a:ext cx="184245" cy="195815"/>
            </a:xfrm>
            <a:custGeom>
              <a:avLst/>
              <a:gdLst>
                <a:gd name="connsiteX0" fmla="*/ 0 w 182539"/>
                <a:gd name="connsiteY0" fmla="*/ 11570 h 189482"/>
                <a:gd name="connsiteX1" fmla="*/ 59709 w 182539"/>
                <a:gd name="connsiteY1" fmla="*/ 11570 h 189482"/>
                <a:gd name="connsiteX2" fmla="*/ 100652 w 182539"/>
                <a:gd name="connsiteY2" fmla="*/ 1334 h 189482"/>
                <a:gd name="connsiteX3" fmla="*/ 145008 w 182539"/>
                <a:gd name="connsiteY3" fmla="*/ 45689 h 189482"/>
                <a:gd name="connsiteX4" fmla="*/ 177421 w 182539"/>
                <a:gd name="connsiteY4" fmla="*/ 105398 h 189482"/>
                <a:gd name="connsiteX5" fmla="*/ 177421 w 182539"/>
                <a:gd name="connsiteY5" fmla="*/ 137811 h 189482"/>
                <a:gd name="connsiteX6" fmla="*/ 177421 w 182539"/>
                <a:gd name="connsiteY6" fmla="*/ 163401 h 189482"/>
                <a:gd name="connsiteX7" fmla="*/ 179127 w 182539"/>
                <a:gd name="connsiteY7" fmla="*/ 183873 h 189482"/>
                <a:gd name="connsiteX8" fmla="*/ 180833 w 182539"/>
                <a:gd name="connsiteY8" fmla="*/ 188990 h 189482"/>
                <a:gd name="connsiteX9" fmla="*/ 182539 w 182539"/>
                <a:gd name="connsiteY9" fmla="*/ 188990 h 189482"/>
                <a:gd name="connsiteX0" fmla="*/ 0 w 180833"/>
                <a:gd name="connsiteY0" fmla="*/ 11570 h 188990"/>
                <a:gd name="connsiteX1" fmla="*/ 59709 w 180833"/>
                <a:gd name="connsiteY1" fmla="*/ 11570 h 188990"/>
                <a:gd name="connsiteX2" fmla="*/ 100652 w 180833"/>
                <a:gd name="connsiteY2" fmla="*/ 1334 h 188990"/>
                <a:gd name="connsiteX3" fmla="*/ 145008 w 180833"/>
                <a:gd name="connsiteY3" fmla="*/ 45689 h 188990"/>
                <a:gd name="connsiteX4" fmla="*/ 177421 w 180833"/>
                <a:gd name="connsiteY4" fmla="*/ 105398 h 188990"/>
                <a:gd name="connsiteX5" fmla="*/ 177421 w 180833"/>
                <a:gd name="connsiteY5" fmla="*/ 137811 h 188990"/>
                <a:gd name="connsiteX6" fmla="*/ 177421 w 180833"/>
                <a:gd name="connsiteY6" fmla="*/ 163401 h 188990"/>
                <a:gd name="connsiteX7" fmla="*/ 179127 w 180833"/>
                <a:gd name="connsiteY7" fmla="*/ 183873 h 188990"/>
                <a:gd name="connsiteX8" fmla="*/ 180833 w 180833"/>
                <a:gd name="connsiteY8" fmla="*/ 188990 h 188990"/>
                <a:gd name="connsiteX0" fmla="*/ 0 w 179821"/>
                <a:gd name="connsiteY0" fmla="*/ 11570 h 183873"/>
                <a:gd name="connsiteX1" fmla="*/ 59709 w 179821"/>
                <a:gd name="connsiteY1" fmla="*/ 11570 h 183873"/>
                <a:gd name="connsiteX2" fmla="*/ 100652 w 179821"/>
                <a:gd name="connsiteY2" fmla="*/ 1334 h 183873"/>
                <a:gd name="connsiteX3" fmla="*/ 145008 w 179821"/>
                <a:gd name="connsiteY3" fmla="*/ 45689 h 183873"/>
                <a:gd name="connsiteX4" fmla="*/ 177421 w 179821"/>
                <a:gd name="connsiteY4" fmla="*/ 105398 h 183873"/>
                <a:gd name="connsiteX5" fmla="*/ 177421 w 179821"/>
                <a:gd name="connsiteY5" fmla="*/ 137811 h 183873"/>
                <a:gd name="connsiteX6" fmla="*/ 177421 w 179821"/>
                <a:gd name="connsiteY6" fmla="*/ 163401 h 183873"/>
                <a:gd name="connsiteX7" fmla="*/ 179127 w 179821"/>
                <a:gd name="connsiteY7" fmla="*/ 183873 h 183873"/>
                <a:gd name="connsiteX0" fmla="*/ 0 w 184245"/>
                <a:gd name="connsiteY0" fmla="*/ 11570 h 195815"/>
                <a:gd name="connsiteX1" fmla="*/ 59709 w 184245"/>
                <a:gd name="connsiteY1" fmla="*/ 11570 h 195815"/>
                <a:gd name="connsiteX2" fmla="*/ 100652 w 184245"/>
                <a:gd name="connsiteY2" fmla="*/ 1334 h 195815"/>
                <a:gd name="connsiteX3" fmla="*/ 145008 w 184245"/>
                <a:gd name="connsiteY3" fmla="*/ 45689 h 195815"/>
                <a:gd name="connsiteX4" fmla="*/ 177421 w 184245"/>
                <a:gd name="connsiteY4" fmla="*/ 105398 h 195815"/>
                <a:gd name="connsiteX5" fmla="*/ 177421 w 184245"/>
                <a:gd name="connsiteY5" fmla="*/ 137811 h 195815"/>
                <a:gd name="connsiteX6" fmla="*/ 177421 w 184245"/>
                <a:gd name="connsiteY6" fmla="*/ 163401 h 195815"/>
                <a:gd name="connsiteX7" fmla="*/ 184245 w 184245"/>
                <a:gd name="connsiteY7" fmla="*/ 195815 h 19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245" h="195815">
                  <a:moveTo>
                    <a:pt x="0" y="11570"/>
                  </a:moveTo>
                  <a:cubicBezTo>
                    <a:pt x="21467" y="12423"/>
                    <a:pt x="42934" y="13276"/>
                    <a:pt x="59709" y="11570"/>
                  </a:cubicBezTo>
                  <a:cubicBezTo>
                    <a:pt x="76484" y="9864"/>
                    <a:pt x="86436" y="-4352"/>
                    <a:pt x="100652" y="1334"/>
                  </a:cubicBezTo>
                  <a:cubicBezTo>
                    <a:pt x="114868" y="7020"/>
                    <a:pt x="132213" y="28345"/>
                    <a:pt x="145008" y="45689"/>
                  </a:cubicBezTo>
                  <a:cubicBezTo>
                    <a:pt x="157803" y="63033"/>
                    <a:pt x="172019" y="90044"/>
                    <a:pt x="177421" y="105398"/>
                  </a:cubicBezTo>
                  <a:cubicBezTo>
                    <a:pt x="182823" y="120752"/>
                    <a:pt x="177421" y="137811"/>
                    <a:pt x="177421" y="137811"/>
                  </a:cubicBezTo>
                  <a:cubicBezTo>
                    <a:pt x="177421" y="147478"/>
                    <a:pt x="176284" y="153734"/>
                    <a:pt x="177421" y="163401"/>
                  </a:cubicBezTo>
                  <a:cubicBezTo>
                    <a:pt x="178558" y="173068"/>
                    <a:pt x="183676" y="191550"/>
                    <a:pt x="184245" y="195815"/>
                  </a:cubicBezTo>
                </a:path>
              </a:pathLst>
            </a:cu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15" name="Freeform 114"/>
            <p:cNvSpPr/>
            <p:nvPr/>
          </p:nvSpPr>
          <p:spPr>
            <a:xfrm rot="10800000">
              <a:off x="5101013" y="2204864"/>
              <a:ext cx="117922" cy="310487"/>
            </a:xfrm>
            <a:custGeom>
              <a:avLst/>
              <a:gdLst>
                <a:gd name="connsiteX0" fmla="*/ 102568 w 117922"/>
                <a:gd name="connsiteY0" fmla="*/ 0 h 310487"/>
                <a:gd name="connsiteX1" fmla="*/ 49683 w 117922"/>
                <a:gd name="connsiteY1" fmla="*/ 15354 h 310487"/>
                <a:gd name="connsiteX2" fmla="*/ 3622 w 117922"/>
                <a:gd name="connsiteY2" fmla="*/ 46061 h 310487"/>
                <a:gd name="connsiteX3" fmla="*/ 7034 w 117922"/>
                <a:gd name="connsiteY3" fmla="*/ 87005 h 310487"/>
                <a:gd name="connsiteX4" fmla="*/ 39447 w 117922"/>
                <a:gd name="connsiteY4" fmla="*/ 133066 h 310487"/>
                <a:gd name="connsiteX5" fmla="*/ 80390 w 117922"/>
                <a:gd name="connsiteY5" fmla="*/ 184245 h 310487"/>
                <a:gd name="connsiteX6" fmla="*/ 104274 w 117922"/>
                <a:gd name="connsiteY6" fmla="*/ 211540 h 310487"/>
                <a:gd name="connsiteX7" fmla="*/ 109392 w 117922"/>
                <a:gd name="connsiteY7" fmla="*/ 230306 h 310487"/>
                <a:gd name="connsiteX8" fmla="*/ 104274 w 117922"/>
                <a:gd name="connsiteY8" fmla="*/ 250778 h 310487"/>
                <a:gd name="connsiteX9" fmla="*/ 102568 w 117922"/>
                <a:gd name="connsiteY9" fmla="*/ 290015 h 310487"/>
                <a:gd name="connsiteX10" fmla="*/ 117922 w 117922"/>
                <a:gd name="connsiteY10" fmla="*/ 310487 h 31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22" h="310487">
                  <a:moveTo>
                    <a:pt x="102568" y="0"/>
                  </a:moveTo>
                  <a:cubicBezTo>
                    <a:pt x="84371" y="3838"/>
                    <a:pt x="66174" y="7677"/>
                    <a:pt x="49683" y="15354"/>
                  </a:cubicBezTo>
                  <a:cubicBezTo>
                    <a:pt x="33192" y="23031"/>
                    <a:pt x="10730" y="34119"/>
                    <a:pt x="3622" y="46061"/>
                  </a:cubicBezTo>
                  <a:cubicBezTo>
                    <a:pt x="-3486" y="58003"/>
                    <a:pt x="1063" y="72504"/>
                    <a:pt x="7034" y="87005"/>
                  </a:cubicBezTo>
                  <a:cubicBezTo>
                    <a:pt x="13005" y="101506"/>
                    <a:pt x="27221" y="116859"/>
                    <a:pt x="39447" y="133066"/>
                  </a:cubicBezTo>
                  <a:cubicBezTo>
                    <a:pt x="51673" y="149273"/>
                    <a:pt x="69585" y="171166"/>
                    <a:pt x="80390" y="184245"/>
                  </a:cubicBezTo>
                  <a:cubicBezTo>
                    <a:pt x="91194" y="197324"/>
                    <a:pt x="99440" y="203863"/>
                    <a:pt x="104274" y="211540"/>
                  </a:cubicBezTo>
                  <a:cubicBezTo>
                    <a:pt x="109108" y="219217"/>
                    <a:pt x="109392" y="223766"/>
                    <a:pt x="109392" y="230306"/>
                  </a:cubicBezTo>
                  <a:cubicBezTo>
                    <a:pt x="109392" y="236846"/>
                    <a:pt x="105411" y="240827"/>
                    <a:pt x="104274" y="250778"/>
                  </a:cubicBezTo>
                  <a:cubicBezTo>
                    <a:pt x="103137" y="260729"/>
                    <a:pt x="100293" y="280063"/>
                    <a:pt x="102568" y="290015"/>
                  </a:cubicBezTo>
                  <a:cubicBezTo>
                    <a:pt x="104843" y="299967"/>
                    <a:pt x="111382" y="305227"/>
                    <a:pt x="117922" y="310487"/>
                  </a:cubicBezTo>
                </a:path>
              </a:pathLst>
            </a:cu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16" name="Freeform 115"/>
            <p:cNvSpPr/>
            <p:nvPr/>
          </p:nvSpPr>
          <p:spPr>
            <a:xfrm rot="10800000">
              <a:off x="4822939" y="2638182"/>
              <a:ext cx="262720" cy="197893"/>
            </a:xfrm>
            <a:custGeom>
              <a:avLst/>
              <a:gdLst>
                <a:gd name="connsiteX0" fmla="*/ 0 w 230748"/>
                <a:gd name="connsiteY0" fmla="*/ 206915 h 206915"/>
                <a:gd name="connsiteX1" fmla="*/ 87005 w 230748"/>
                <a:gd name="connsiteY1" fmla="*/ 119911 h 206915"/>
                <a:gd name="connsiteX2" fmla="*/ 175715 w 230748"/>
                <a:gd name="connsiteY2" fmla="*/ 67026 h 206915"/>
                <a:gd name="connsiteX3" fmla="*/ 199599 w 230748"/>
                <a:gd name="connsiteY3" fmla="*/ 48260 h 206915"/>
                <a:gd name="connsiteX4" fmla="*/ 228600 w 230748"/>
                <a:gd name="connsiteY4" fmla="*/ 5611 h 206915"/>
                <a:gd name="connsiteX5" fmla="*/ 228600 w 230748"/>
                <a:gd name="connsiteY5" fmla="*/ 493 h 206915"/>
                <a:gd name="connsiteX6" fmla="*/ 228600 w 230748"/>
                <a:gd name="connsiteY6" fmla="*/ 493 h 206915"/>
                <a:gd name="connsiteX0" fmla="*/ 0 w 230748"/>
                <a:gd name="connsiteY0" fmla="*/ 206915 h 206915"/>
                <a:gd name="connsiteX1" fmla="*/ 34120 w 230748"/>
                <a:gd name="connsiteY1" fmla="*/ 154030 h 206915"/>
                <a:gd name="connsiteX2" fmla="*/ 175715 w 230748"/>
                <a:gd name="connsiteY2" fmla="*/ 67026 h 206915"/>
                <a:gd name="connsiteX3" fmla="*/ 199599 w 230748"/>
                <a:gd name="connsiteY3" fmla="*/ 48260 h 206915"/>
                <a:gd name="connsiteX4" fmla="*/ 228600 w 230748"/>
                <a:gd name="connsiteY4" fmla="*/ 5611 h 206915"/>
                <a:gd name="connsiteX5" fmla="*/ 228600 w 230748"/>
                <a:gd name="connsiteY5" fmla="*/ 493 h 206915"/>
                <a:gd name="connsiteX6" fmla="*/ 228600 w 230748"/>
                <a:gd name="connsiteY6" fmla="*/ 493 h 206915"/>
                <a:gd name="connsiteX0" fmla="*/ 0 w 230748"/>
                <a:gd name="connsiteY0" fmla="*/ 206915 h 206915"/>
                <a:gd name="connsiteX1" fmla="*/ 34120 w 230748"/>
                <a:gd name="connsiteY1" fmla="*/ 154030 h 206915"/>
                <a:gd name="connsiteX2" fmla="*/ 121124 w 230748"/>
                <a:gd name="connsiteY2" fmla="*/ 102851 h 206915"/>
                <a:gd name="connsiteX3" fmla="*/ 199599 w 230748"/>
                <a:gd name="connsiteY3" fmla="*/ 48260 h 206915"/>
                <a:gd name="connsiteX4" fmla="*/ 228600 w 230748"/>
                <a:gd name="connsiteY4" fmla="*/ 5611 h 206915"/>
                <a:gd name="connsiteX5" fmla="*/ 228600 w 230748"/>
                <a:gd name="connsiteY5" fmla="*/ 493 h 206915"/>
                <a:gd name="connsiteX6" fmla="*/ 228600 w 230748"/>
                <a:gd name="connsiteY6" fmla="*/ 493 h 206915"/>
                <a:gd name="connsiteX0" fmla="*/ 0 w 232391"/>
                <a:gd name="connsiteY0" fmla="*/ 208138 h 208138"/>
                <a:gd name="connsiteX1" fmla="*/ 34120 w 232391"/>
                <a:gd name="connsiteY1" fmla="*/ 155253 h 208138"/>
                <a:gd name="connsiteX2" fmla="*/ 121124 w 232391"/>
                <a:gd name="connsiteY2" fmla="*/ 104074 h 208138"/>
                <a:gd name="connsiteX3" fmla="*/ 177421 w 232391"/>
                <a:gd name="connsiteY3" fmla="*/ 69955 h 208138"/>
                <a:gd name="connsiteX4" fmla="*/ 228600 w 232391"/>
                <a:gd name="connsiteY4" fmla="*/ 6834 h 208138"/>
                <a:gd name="connsiteX5" fmla="*/ 228600 w 232391"/>
                <a:gd name="connsiteY5" fmla="*/ 1716 h 208138"/>
                <a:gd name="connsiteX6" fmla="*/ 228600 w 232391"/>
                <a:gd name="connsiteY6" fmla="*/ 1716 h 208138"/>
                <a:gd name="connsiteX0" fmla="*/ 0 w 232391"/>
                <a:gd name="connsiteY0" fmla="*/ 208138 h 208138"/>
                <a:gd name="connsiteX1" fmla="*/ 42650 w 232391"/>
                <a:gd name="connsiteY1" fmla="*/ 151841 h 208138"/>
                <a:gd name="connsiteX2" fmla="*/ 121124 w 232391"/>
                <a:gd name="connsiteY2" fmla="*/ 104074 h 208138"/>
                <a:gd name="connsiteX3" fmla="*/ 177421 w 232391"/>
                <a:gd name="connsiteY3" fmla="*/ 69955 h 208138"/>
                <a:gd name="connsiteX4" fmla="*/ 228600 w 232391"/>
                <a:gd name="connsiteY4" fmla="*/ 6834 h 208138"/>
                <a:gd name="connsiteX5" fmla="*/ 228600 w 232391"/>
                <a:gd name="connsiteY5" fmla="*/ 1716 h 208138"/>
                <a:gd name="connsiteX6" fmla="*/ 228600 w 232391"/>
                <a:gd name="connsiteY6" fmla="*/ 1716 h 208138"/>
                <a:gd name="connsiteX0" fmla="*/ 0 w 232391"/>
                <a:gd name="connsiteY0" fmla="*/ 208138 h 208138"/>
                <a:gd name="connsiteX1" fmla="*/ 30708 w 232391"/>
                <a:gd name="connsiteY1" fmla="*/ 158665 h 208138"/>
                <a:gd name="connsiteX2" fmla="*/ 121124 w 232391"/>
                <a:gd name="connsiteY2" fmla="*/ 104074 h 208138"/>
                <a:gd name="connsiteX3" fmla="*/ 177421 w 232391"/>
                <a:gd name="connsiteY3" fmla="*/ 69955 h 208138"/>
                <a:gd name="connsiteX4" fmla="*/ 228600 w 232391"/>
                <a:gd name="connsiteY4" fmla="*/ 6834 h 208138"/>
                <a:gd name="connsiteX5" fmla="*/ 228600 w 232391"/>
                <a:gd name="connsiteY5" fmla="*/ 1716 h 208138"/>
                <a:gd name="connsiteX6" fmla="*/ 228600 w 232391"/>
                <a:gd name="connsiteY6" fmla="*/ 1716 h 208138"/>
                <a:gd name="connsiteX0" fmla="*/ 0 w 232391"/>
                <a:gd name="connsiteY0" fmla="*/ 208138 h 208138"/>
                <a:gd name="connsiteX1" fmla="*/ 11942 w 232391"/>
                <a:gd name="connsiteY1" fmla="*/ 175725 h 208138"/>
                <a:gd name="connsiteX2" fmla="*/ 30708 w 232391"/>
                <a:gd name="connsiteY2" fmla="*/ 158665 h 208138"/>
                <a:gd name="connsiteX3" fmla="*/ 121124 w 232391"/>
                <a:gd name="connsiteY3" fmla="*/ 104074 h 208138"/>
                <a:gd name="connsiteX4" fmla="*/ 177421 w 232391"/>
                <a:gd name="connsiteY4" fmla="*/ 69955 h 208138"/>
                <a:gd name="connsiteX5" fmla="*/ 228600 w 232391"/>
                <a:gd name="connsiteY5" fmla="*/ 6834 h 208138"/>
                <a:gd name="connsiteX6" fmla="*/ 228600 w 232391"/>
                <a:gd name="connsiteY6" fmla="*/ 1716 h 208138"/>
                <a:gd name="connsiteX7" fmla="*/ 228600 w 232391"/>
                <a:gd name="connsiteY7" fmla="*/ 1716 h 208138"/>
                <a:gd name="connsiteX0" fmla="*/ 0 w 232391"/>
                <a:gd name="connsiteY0" fmla="*/ 208138 h 208138"/>
                <a:gd name="connsiteX1" fmla="*/ 11942 w 232391"/>
                <a:gd name="connsiteY1" fmla="*/ 175725 h 208138"/>
                <a:gd name="connsiteX2" fmla="*/ 66533 w 232391"/>
                <a:gd name="connsiteY2" fmla="*/ 138194 h 208138"/>
                <a:gd name="connsiteX3" fmla="*/ 121124 w 232391"/>
                <a:gd name="connsiteY3" fmla="*/ 104074 h 208138"/>
                <a:gd name="connsiteX4" fmla="*/ 177421 w 232391"/>
                <a:gd name="connsiteY4" fmla="*/ 69955 h 208138"/>
                <a:gd name="connsiteX5" fmla="*/ 228600 w 232391"/>
                <a:gd name="connsiteY5" fmla="*/ 6834 h 208138"/>
                <a:gd name="connsiteX6" fmla="*/ 228600 w 232391"/>
                <a:gd name="connsiteY6" fmla="*/ 1716 h 208138"/>
                <a:gd name="connsiteX7" fmla="*/ 228600 w 232391"/>
                <a:gd name="connsiteY7" fmla="*/ 1716 h 208138"/>
                <a:gd name="connsiteX0" fmla="*/ 0 w 262720"/>
                <a:gd name="connsiteY0" fmla="*/ 208343 h 208343"/>
                <a:gd name="connsiteX1" fmla="*/ 11942 w 262720"/>
                <a:gd name="connsiteY1" fmla="*/ 175930 h 208343"/>
                <a:gd name="connsiteX2" fmla="*/ 66533 w 262720"/>
                <a:gd name="connsiteY2" fmla="*/ 138399 h 208343"/>
                <a:gd name="connsiteX3" fmla="*/ 121124 w 262720"/>
                <a:gd name="connsiteY3" fmla="*/ 104279 h 208343"/>
                <a:gd name="connsiteX4" fmla="*/ 177421 w 262720"/>
                <a:gd name="connsiteY4" fmla="*/ 70160 h 208343"/>
                <a:gd name="connsiteX5" fmla="*/ 228600 w 262720"/>
                <a:gd name="connsiteY5" fmla="*/ 7039 h 208343"/>
                <a:gd name="connsiteX6" fmla="*/ 228600 w 262720"/>
                <a:gd name="connsiteY6" fmla="*/ 1921 h 208343"/>
                <a:gd name="connsiteX7" fmla="*/ 262720 w 262720"/>
                <a:gd name="connsiteY7" fmla="*/ 10450 h 208343"/>
                <a:gd name="connsiteX0" fmla="*/ 0 w 262720"/>
                <a:gd name="connsiteY0" fmla="*/ 202361 h 202361"/>
                <a:gd name="connsiteX1" fmla="*/ 11942 w 262720"/>
                <a:gd name="connsiteY1" fmla="*/ 169948 h 202361"/>
                <a:gd name="connsiteX2" fmla="*/ 66533 w 262720"/>
                <a:gd name="connsiteY2" fmla="*/ 132417 h 202361"/>
                <a:gd name="connsiteX3" fmla="*/ 121124 w 262720"/>
                <a:gd name="connsiteY3" fmla="*/ 98297 h 202361"/>
                <a:gd name="connsiteX4" fmla="*/ 177421 w 262720"/>
                <a:gd name="connsiteY4" fmla="*/ 64178 h 202361"/>
                <a:gd name="connsiteX5" fmla="*/ 228600 w 262720"/>
                <a:gd name="connsiteY5" fmla="*/ 1057 h 202361"/>
                <a:gd name="connsiteX6" fmla="*/ 257602 w 262720"/>
                <a:gd name="connsiteY6" fmla="*/ 23234 h 202361"/>
                <a:gd name="connsiteX7" fmla="*/ 262720 w 262720"/>
                <a:gd name="connsiteY7" fmla="*/ 4468 h 202361"/>
                <a:gd name="connsiteX0" fmla="*/ 0 w 262720"/>
                <a:gd name="connsiteY0" fmla="*/ 205105 h 205105"/>
                <a:gd name="connsiteX1" fmla="*/ 11942 w 262720"/>
                <a:gd name="connsiteY1" fmla="*/ 172692 h 205105"/>
                <a:gd name="connsiteX2" fmla="*/ 66533 w 262720"/>
                <a:gd name="connsiteY2" fmla="*/ 135161 h 205105"/>
                <a:gd name="connsiteX3" fmla="*/ 121124 w 262720"/>
                <a:gd name="connsiteY3" fmla="*/ 101041 h 205105"/>
                <a:gd name="connsiteX4" fmla="*/ 177421 w 262720"/>
                <a:gd name="connsiteY4" fmla="*/ 66922 h 205105"/>
                <a:gd name="connsiteX5" fmla="*/ 228600 w 262720"/>
                <a:gd name="connsiteY5" fmla="*/ 3801 h 205105"/>
                <a:gd name="connsiteX6" fmla="*/ 262720 w 262720"/>
                <a:gd name="connsiteY6" fmla="*/ 7212 h 205105"/>
                <a:gd name="connsiteX0" fmla="*/ 0 w 262720"/>
                <a:gd name="connsiteY0" fmla="*/ 197893 h 197893"/>
                <a:gd name="connsiteX1" fmla="*/ 11942 w 262720"/>
                <a:gd name="connsiteY1" fmla="*/ 165480 h 197893"/>
                <a:gd name="connsiteX2" fmla="*/ 66533 w 262720"/>
                <a:gd name="connsiteY2" fmla="*/ 127949 h 197893"/>
                <a:gd name="connsiteX3" fmla="*/ 121124 w 262720"/>
                <a:gd name="connsiteY3" fmla="*/ 93829 h 197893"/>
                <a:gd name="connsiteX4" fmla="*/ 177421 w 262720"/>
                <a:gd name="connsiteY4" fmla="*/ 59710 h 197893"/>
                <a:gd name="connsiteX5" fmla="*/ 262720 w 262720"/>
                <a:gd name="connsiteY5" fmla="*/ 0 h 197893"/>
                <a:gd name="connsiteX0" fmla="*/ 0 w 262720"/>
                <a:gd name="connsiteY0" fmla="*/ 197893 h 197893"/>
                <a:gd name="connsiteX1" fmla="*/ 11942 w 262720"/>
                <a:gd name="connsiteY1" fmla="*/ 165480 h 197893"/>
                <a:gd name="connsiteX2" fmla="*/ 66533 w 262720"/>
                <a:gd name="connsiteY2" fmla="*/ 127949 h 197893"/>
                <a:gd name="connsiteX3" fmla="*/ 121124 w 262720"/>
                <a:gd name="connsiteY3" fmla="*/ 93829 h 197893"/>
                <a:gd name="connsiteX4" fmla="*/ 177421 w 262720"/>
                <a:gd name="connsiteY4" fmla="*/ 59710 h 197893"/>
                <a:gd name="connsiteX5" fmla="*/ 231458 w 262720"/>
                <a:gd name="connsiteY5" fmla="*/ 50894 h 197893"/>
                <a:gd name="connsiteX6" fmla="*/ 262720 w 262720"/>
                <a:gd name="connsiteY6" fmla="*/ 0 h 197893"/>
                <a:gd name="connsiteX0" fmla="*/ 0 w 262720"/>
                <a:gd name="connsiteY0" fmla="*/ 197893 h 197893"/>
                <a:gd name="connsiteX1" fmla="*/ 11942 w 262720"/>
                <a:gd name="connsiteY1" fmla="*/ 165480 h 197893"/>
                <a:gd name="connsiteX2" fmla="*/ 66533 w 262720"/>
                <a:gd name="connsiteY2" fmla="*/ 127949 h 197893"/>
                <a:gd name="connsiteX3" fmla="*/ 121124 w 262720"/>
                <a:gd name="connsiteY3" fmla="*/ 93829 h 197893"/>
                <a:gd name="connsiteX4" fmla="*/ 177421 w 262720"/>
                <a:gd name="connsiteY4" fmla="*/ 73358 h 197893"/>
                <a:gd name="connsiteX5" fmla="*/ 231458 w 262720"/>
                <a:gd name="connsiteY5" fmla="*/ 50894 h 197893"/>
                <a:gd name="connsiteX6" fmla="*/ 262720 w 262720"/>
                <a:gd name="connsiteY6" fmla="*/ 0 h 197893"/>
                <a:gd name="connsiteX0" fmla="*/ 646 w 263366"/>
                <a:gd name="connsiteY0" fmla="*/ 197893 h 197893"/>
                <a:gd name="connsiteX1" fmla="*/ 12588 w 263366"/>
                <a:gd name="connsiteY1" fmla="*/ 165480 h 197893"/>
                <a:gd name="connsiteX2" fmla="*/ 121770 w 263366"/>
                <a:gd name="connsiteY2" fmla="*/ 93829 h 197893"/>
                <a:gd name="connsiteX3" fmla="*/ 178067 w 263366"/>
                <a:gd name="connsiteY3" fmla="*/ 73358 h 197893"/>
                <a:gd name="connsiteX4" fmla="*/ 232104 w 263366"/>
                <a:gd name="connsiteY4" fmla="*/ 50894 h 197893"/>
                <a:gd name="connsiteX5" fmla="*/ 263366 w 263366"/>
                <a:gd name="connsiteY5" fmla="*/ 0 h 197893"/>
                <a:gd name="connsiteX0" fmla="*/ 0 w 262720"/>
                <a:gd name="connsiteY0" fmla="*/ 197893 h 197893"/>
                <a:gd name="connsiteX1" fmla="*/ 30708 w 262720"/>
                <a:gd name="connsiteY1" fmla="*/ 145009 h 197893"/>
                <a:gd name="connsiteX2" fmla="*/ 121124 w 262720"/>
                <a:gd name="connsiteY2" fmla="*/ 93829 h 197893"/>
                <a:gd name="connsiteX3" fmla="*/ 177421 w 262720"/>
                <a:gd name="connsiteY3" fmla="*/ 73358 h 197893"/>
                <a:gd name="connsiteX4" fmla="*/ 231458 w 262720"/>
                <a:gd name="connsiteY4" fmla="*/ 50894 h 197893"/>
                <a:gd name="connsiteX5" fmla="*/ 262720 w 262720"/>
                <a:gd name="connsiteY5" fmla="*/ 0 h 197893"/>
                <a:gd name="connsiteX0" fmla="*/ 0 w 262720"/>
                <a:gd name="connsiteY0" fmla="*/ 197893 h 197893"/>
                <a:gd name="connsiteX1" fmla="*/ 30708 w 262720"/>
                <a:gd name="connsiteY1" fmla="*/ 145009 h 197893"/>
                <a:gd name="connsiteX2" fmla="*/ 121124 w 262720"/>
                <a:gd name="connsiteY2" fmla="*/ 93829 h 197893"/>
                <a:gd name="connsiteX3" fmla="*/ 179127 w 262720"/>
                <a:gd name="connsiteY3" fmla="*/ 81888 h 197893"/>
                <a:gd name="connsiteX4" fmla="*/ 231458 w 262720"/>
                <a:gd name="connsiteY4" fmla="*/ 50894 h 197893"/>
                <a:gd name="connsiteX5" fmla="*/ 262720 w 262720"/>
                <a:gd name="connsiteY5" fmla="*/ 0 h 197893"/>
                <a:gd name="connsiteX0" fmla="*/ 0 w 262720"/>
                <a:gd name="connsiteY0" fmla="*/ 197893 h 197893"/>
                <a:gd name="connsiteX1" fmla="*/ 30708 w 262720"/>
                <a:gd name="connsiteY1" fmla="*/ 145009 h 197893"/>
                <a:gd name="connsiteX2" fmla="*/ 121124 w 262720"/>
                <a:gd name="connsiteY2" fmla="*/ 93829 h 197893"/>
                <a:gd name="connsiteX3" fmla="*/ 179127 w 262720"/>
                <a:gd name="connsiteY3" fmla="*/ 81888 h 197893"/>
                <a:gd name="connsiteX4" fmla="*/ 234870 w 262720"/>
                <a:gd name="connsiteY4" fmla="*/ 57718 h 197893"/>
                <a:gd name="connsiteX5" fmla="*/ 262720 w 262720"/>
                <a:gd name="connsiteY5" fmla="*/ 0 h 197893"/>
                <a:gd name="connsiteX0" fmla="*/ 0 w 262720"/>
                <a:gd name="connsiteY0" fmla="*/ 197893 h 197893"/>
                <a:gd name="connsiteX1" fmla="*/ 30708 w 262720"/>
                <a:gd name="connsiteY1" fmla="*/ 145009 h 197893"/>
                <a:gd name="connsiteX2" fmla="*/ 138184 w 262720"/>
                <a:gd name="connsiteY2" fmla="*/ 112594 h 197893"/>
                <a:gd name="connsiteX3" fmla="*/ 179127 w 262720"/>
                <a:gd name="connsiteY3" fmla="*/ 81888 h 197893"/>
                <a:gd name="connsiteX4" fmla="*/ 234870 w 262720"/>
                <a:gd name="connsiteY4" fmla="*/ 57718 h 197893"/>
                <a:gd name="connsiteX5" fmla="*/ 262720 w 262720"/>
                <a:gd name="connsiteY5" fmla="*/ 0 h 197893"/>
                <a:gd name="connsiteX0" fmla="*/ 0 w 262720"/>
                <a:gd name="connsiteY0" fmla="*/ 197893 h 197893"/>
                <a:gd name="connsiteX1" fmla="*/ 30708 w 262720"/>
                <a:gd name="connsiteY1" fmla="*/ 145009 h 197893"/>
                <a:gd name="connsiteX2" fmla="*/ 138184 w 262720"/>
                <a:gd name="connsiteY2" fmla="*/ 112594 h 197893"/>
                <a:gd name="connsiteX3" fmla="*/ 234870 w 262720"/>
                <a:gd name="connsiteY3" fmla="*/ 57718 h 197893"/>
                <a:gd name="connsiteX4" fmla="*/ 262720 w 262720"/>
                <a:gd name="connsiteY4" fmla="*/ 0 h 197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20" h="197893">
                  <a:moveTo>
                    <a:pt x="0" y="197893"/>
                  </a:moveTo>
                  <a:cubicBezTo>
                    <a:pt x="2559" y="194197"/>
                    <a:pt x="10521" y="162353"/>
                    <a:pt x="30708" y="145009"/>
                  </a:cubicBezTo>
                  <a:cubicBezTo>
                    <a:pt x="50895" y="127665"/>
                    <a:pt x="104157" y="127142"/>
                    <a:pt x="138184" y="112594"/>
                  </a:cubicBezTo>
                  <a:cubicBezTo>
                    <a:pt x="172211" y="98046"/>
                    <a:pt x="214114" y="76484"/>
                    <a:pt x="234870" y="57718"/>
                  </a:cubicBezTo>
                  <a:cubicBezTo>
                    <a:pt x="249087" y="47766"/>
                    <a:pt x="254667" y="5639"/>
                    <a:pt x="262720" y="0"/>
                  </a:cubicBezTo>
                </a:path>
              </a:pathLst>
            </a:cu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grpSp>
      <p:sp>
        <p:nvSpPr>
          <p:cNvPr id="1054" name="TextBox 1053"/>
          <p:cNvSpPr txBox="1"/>
          <p:nvPr/>
        </p:nvSpPr>
        <p:spPr>
          <a:xfrm>
            <a:off x="5990686" y="3407619"/>
            <a:ext cx="333746" cy="276999"/>
          </a:xfrm>
          <a:prstGeom prst="rect">
            <a:avLst/>
          </a:prstGeom>
          <a:noFill/>
        </p:spPr>
        <p:txBody>
          <a:bodyPr wrap="none" rtlCol="0">
            <a:spAutoFit/>
          </a:bodyPr>
          <a:lstStyle/>
          <a:p>
            <a:r>
              <a:rPr lang="pt-PT" sz="1200" b="1" dirty="0" smtClean="0"/>
              <a:t>LII</a:t>
            </a:r>
            <a:endParaRPr lang="pt-PT" sz="1200" b="1" dirty="0"/>
          </a:p>
        </p:txBody>
      </p:sp>
      <p:sp>
        <p:nvSpPr>
          <p:cNvPr id="128" name="TextBox 127"/>
          <p:cNvSpPr txBox="1"/>
          <p:nvPr/>
        </p:nvSpPr>
        <p:spPr>
          <a:xfrm>
            <a:off x="5913262" y="3126341"/>
            <a:ext cx="292068" cy="276999"/>
          </a:xfrm>
          <a:prstGeom prst="rect">
            <a:avLst/>
          </a:prstGeom>
          <a:noFill/>
        </p:spPr>
        <p:txBody>
          <a:bodyPr wrap="none" rtlCol="0">
            <a:spAutoFit/>
          </a:bodyPr>
          <a:lstStyle/>
          <a:p>
            <a:r>
              <a:rPr lang="pt-PT" sz="1200" b="1" dirty="0" smtClean="0"/>
              <a:t>LI</a:t>
            </a:r>
            <a:endParaRPr lang="pt-PT" sz="1200" b="1" dirty="0"/>
          </a:p>
        </p:txBody>
      </p:sp>
      <p:grpSp>
        <p:nvGrpSpPr>
          <p:cNvPr id="13" name="Group 12"/>
          <p:cNvGrpSpPr>
            <a:grpSpLocks noChangeAspect="1"/>
          </p:cNvGrpSpPr>
          <p:nvPr/>
        </p:nvGrpSpPr>
        <p:grpSpPr>
          <a:xfrm>
            <a:off x="7582688" y="1621976"/>
            <a:ext cx="1157062" cy="1127520"/>
            <a:chOff x="7572881" y="1760172"/>
            <a:chExt cx="752253" cy="733049"/>
          </a:xfrm>
        </p:grpSpPr>
        <p:sp>
          <p:nvSpPr>
            <p:cNvPr id="3" name="Freeform 2"/>
            <p:cNvSpPr/>
            <p:nvPr/>
          </p:nvSpPr>
          <p:spPr>
            <a:xfrm>
              <a:off x="7572881" y="1760172"/>
              <a:ext cx="752253" cy="733049"/>
            </a:xfrm>
            <a:custGeom>
              <a:avLst/>
              <a:gdLst>
                <a:gd name="connsiteX0" fmla="*/ 751149 w 751149"/>
                <a:gd name="connsiteY0" fmla="*/ 718483 h 732930"/>
                <a:gd name="connsiteX1" fmla="*/ 664145 w 751149"/>
                <a:gd name="connsiteY1" fmla="*/ 727012 h 732930"/>
                <a:gd name="connsiteX2" fmla="*/ 587376 w 751149"/>
                <a:gd name="connsiteY2" fmla="*/ 703129 h 732930"/>
                <a:gd name="connsiteX3" fmla="*/ 568611 w 751149"/>
                <a:gd name="connsiteY3" fmla="*/ 689481 h 732930"/>
                <a:gd name="connsiteX4" fmla="*/ 548139 w 751149"/>
                <a:gd name="connsiteY4" fmla="*/ 665598 h 732930"/>
                <a:gd name="connsiteX5" fmla="*/ 539609 w 751149"/>
                <a:gd name="connsiteY5" fmla="*/ 648538 h 732930"/>
                <a:gd name="connsiteX6" fmla="*/ 532785 w 751149"/>
                <a:gd name="connsiteY6" fmla="*/ 629772 h 732930"/>
                <a:gd name="connsiteX7" fmla="*/ 531079 w 751149"/>
                <a:gd name="connsiteY7" fmla="*/ 486471 h 732930"/>
                <a:gd name="connsiteX8" fmla="*/ 529373 w 751149"/>
                <a:gd name="connsiteY8" fmla="*/ 638302 h 732930"/>
                <a:gd name="connsiteX9" fmla="*/ 507196 w 751149"/>
                <a:gd name="connsiteY9" fmla="*/ 665598 h 732930"/>
                <a:gd name="connsiteX10" fmla="*/ 474782 w 751149"/>
                <a:gd name="connsiteY10" fmla="*/ 704835 h 732930"/>
                <a:gd name="connsiteX11" fmla="*/ 392896 w 751149"/>
                <a:gd name="connsiteY11" fmla="*/ 730424 h 732930"/>
                <a:gd name="connsiteX12" fmla="*/ 311009 w 751149"/>
                <a:gd name="connsiteY12" fmla="*/ 730424 h 732930"/>
                <a:gd name="connsiteX13" fmla="*/ 237652 w 751149"/>
                <a:gd name="connsiteY13" fmla="*/ 716777 h 732930"/>
                <a:gd name="connsiteX14" fmla="*/ 169414 w 751149"/>
                <a:gd name="connsiteY14" fmla="*/ 686069 h 732930"/>
                <a:gd name="connsiteX15" fmla="*/ 102881 w 751149"/>
                <a:gd name="connsiteY15" fmla="*/ 638302 h 732930"/>
                <a:gd name="connsiteX16" fmla="*/ 20994 w 751149"/>
                <a:gd name="connsiteY16" fmla="*/ 546180 h 732930"/>
                <a:gd name="connsiteX17" fmla="*/ 5640 w 751149"/>
                <a:gd name="connsiteY17" fmla="*/ 501824 h 732930"/>
                <a:gd name="connsiteX18" fmla="*/ 523 w 751149"/>
                <a:gd name="connsiteY18" fmla="*/ 423350 h 732930"/>
                <a:gd name="connsiteX19" fmla="*/ 9052 w 751149"/>
                <a:gd name="connsiteY19" fmla="*/ 348287 h 732930"/>
                <a:gd name="connsiteX20" fmla="*/ 78997 w 751149"/>
                <a:gd name="connsiteY20" fmla="*/ 223751 h 732930"/>
                <a:gd name="connsiteX21" fmla="*/ 167708 w 751149"/>
                <a:gd name="connsiteY21" fmla="*/ 143571 h 732930"/>
                <a:gd name="connsiteX22" fmla="*/ 300773 w 751149"/>
                <a:gd name="connsiteY22" fmla="*/ 65096 h 732930"/>
                <a:gd name="connsiteX23" fmla="*/ 394602 w 751149"/>
                <a:gd name="connsiteY23" fmla="*/ 19035 h 732930"/>
                <a:gd name="connsiteX24" fmla="*/ 466252 w 751149"/>
                <a:gd name="connsiteY24" fmla="*/ 269 h 732930"/>
                <a:gd name="connsiteX25" fmla="*/ 491842 w 751149"/>
                <a:gd name="connsiteY25" fmla="*/ 8799 h 732930"/>
                <a:gd name="connsiteX26" fmla="*/ 515726 w 751149"/>
                <a:gd name="connsiteY26" fmla="*/ 20741 h 732930"/>
                <a:gd name="connsiteX27" fmla="*/ 531079 w 751149"/>
                <a:gd name="connsiteY27" fmla="*/ 34389 h 732930"/>
                <a:gd name="connsiteX28" fmla="*/ 529373 w 751149"/>
                <a:gd name="connsiteY28" fmla="*/ 169160 h 732930"/>
                <a:gd name="connsiteX29" fmla="*/ 532785 w 751149"/>
                <a:gd name="connsiteY29" fmla="*/ 29271 h 732930"/>
                <a:gd name="connsiteX30" fmla="*/ 561787 w 751149"/>
                <a:gd name="connsiteY30" fmla="*/ 8799 h 732930"/>
                <a:gd name="connsiteX31" fmla="*/ 599318 w 751149"/>
                <a:gd name="connsiteY31" fmla="*/ 3681 h 732930"/>
                <a:gd name="connsiteX32" fmla="*/ 652203 w 751149"/>
                <a:gd name="connsiteY32" fmla="*/ 19035 h 732930"/>
                <a:gd name="connsiteX33" fmla="*/ 699970 w 751149"/>
                <a:gd name="connsiteY33" fmla="*/ 46330 h 732930"/>
                <a:gd name="connsiteX34" fmla="*/ 735796 w 751149"/>
                <a:gd name="connsiteY34" fmla="*/ 68508 h 732930"/>
                <a:gd name="connsiteX35" fmla="*/ 751149 w 751149"/>
                <a:gd name="connsiteY35" fmla="*/ 82156 h 732930"/>
                <a:gd name="connsiteX0" fmla="*/ 752253 w 752253"/>
                <a:gd name="connsiteY0" fmla="*/ 718483 h 732930"/>
                <a:gd name="connsiteX1" fmla="*/ 665249 w 752253"/>
                <a:gd name="connsiteY1" fmla="*/ 727012 h 732930"/>
                <a:gd name="connsiteX2" fmla="*/ 588480 w 752253"/>
                <a:gd name="connsiteY2" fmla="*/ 703129 h 732930"/>
                <a:gd name="connsiteX3" fmla="*/ 569715 w 752253"/>
                <a:gd name="connsiteY3" fmla="*/ 689481 h 732930"/>
                <a:gd name="connsiteX4" fmla="*/ 549243 w 752253"/>
                <a:gd name="connsiteY4" fmla="*/ 665598 h 732930"/>
                <a:gd name="connsiteX5" fmla="*/ 540713 w 752253"/>
                <a:gd name="connsiteY5" fmla="*/ 648538 h 732930"/>
                <a:gd name="connsiteX6" fmla="*/ 533889 w 752253"/>
                <a:gd name="connsiteY6" fmla="*/ 629772 h 732930"/>
                <a:gd name="connsiteX7" fmla="*/ 532183 w 752253"/>
                <a:gd name="connsiteY7" fmla="*/ 486471 h 732930"/>
                <a:gd name="connsiteX8" fmla="*/ 530477 w 752253"/>
                <a:gd name="connsiteY8" fmla="*/ 638302 h 732930"/>
                <a:gd name="connsiteX9" fmla="*/ 508300 w 752253"/>
                <a:gd name="connsiteY9" fmla="*/ 665598 h 732930"/>
                <a:gd name="connsiteX10" fmla="*/ 475886 w 752253"/>
                <a:gd name="connsiteY10" fmla="*/ 704835 h 732930"/>
                <a:gd name="connsiteX11" fmla="*/ 394000 w 752253"/>
                <a:gd name="connsiteY11" fmla="*/ 730424 h 732930"/>
                <a:gd name="connsiteX12" fmla="*/ 312113 w 752253"/>
                <a:gd name="connsiteY12" fmla="*/ 730424 h 732930"/>
                <a:gd name="connsiteX13" fmla="*/ 238756 w 752253"/>
                <a:gd name="connsiteY13" fmla="*/ 716777 h 732930"/>
                <a:gd name="connsiteX14" fmla="*/ 170518 w 752253"/>
                <a:gd name="connsiteY14" fmla="*/ 686069 h 732930"/>
                <a:gd name="connsiteX15" fmla="*/ 103985 w 752253"/>
                <a:gd name="connsiteY15" fmla="*/ 638302 h 732930"/>
                <a:gd name="connsiteX16" fmla="*/ 22098 w 752253"/>
                <a:gd name="connsiteY16" fmla="*/ 546180 h 732930"/>
                <a:gd name="connsiteX17" fmla="*/ 1627 w 752253"/>
                <a:gd name="connsiteY17" fmla="*/ 423350 h 732930"/>
                <a:gd name="connsiteX18" fmla="*/ 10156 w 752253"/>
                <a:gd name="connsiteY18" fmla="*/ 348287 h 732930"/>
                <a:gd name="connsiteX19" fmla="*/ 80101 w 752253"/>
                <a:gd name="connsiteY19" fmla="*/ 223751 h 732930"/>
                <a:gd name="connsiteX20" fmla="*/ 168812 w 752253"/>
                <a:gd name="connsiteY20" fmla="*/ 143571 h 732930"/>
                <a:gd name="connsiteX21" fmla="*/ 301877 w 752253"/>
                <a:gd name="connsiteY21" fmla="*/ 65096 h 732930"/>
                <a:gd name="connsiteX22" fmla="*/ 395706 w 752253"/>
                <a:gd name="connsiteY22" fmla="*/ 19035 h 732930"/>
                <a:gd name="connsiteX23" fmla="*/ 467356 w 752253"/>
                <a:gd name="connsiteY23" fmla="*/ 269 h 732930"/>
                <a:gd name="connsiteX24" fmla="*/ 492946 w 752253"/>
                <a:gd name="connsiteY24" fmla="*/ 8799 h 732930"/>
                <a:gd name="connsiteX25" fmla="*/ 516830 w 752253"/>
                <a:gd name="connsiteY25" fmla="*/ 20741 h 732930"/>
                <a:gd name="connsiteX26" fmla="*/ 532183 w 752253"/>
                <a:gd name="connsiteY26" fmla="*/ 34389 h 732930"/>
                <a:gd name="connsiteX27" fmla="*/ 530477 w 752253"/>
                <a:gd name="connsiteY27" fmla="*/ 169160 h 732930"/>
                <a:gd name="connsiteX28" fmla="*/ 533889 w 752253"/>
                <a:gd name="connsiteY28" fmla="*/ 29271 h 732930"/>
                <a:gd name="connsiteX29" fmla="*/ 562891 w 752253"/>
                <a:gd name="connsiteY29" fmla="*/ 8799 h 732930"/>
                <a:gd name="connsiteX30" fmla="*/ 600422 w 752253"/>
                <a:gd name="connsiteY30" fmla="*/ 3681 h 732930"/>
                <a:gd name="connsiteX31" fmla="*/ 653307 w 752253"/>
                <a:gd name="connsiteY31" fmla="*/ 19035 h 732930"/>
                <a:gd name="connsiteX32" fmla="*/ 701074 w 752253"/>
                <a:gd name="connsiteY32" fmla="*/ 46330 h 732930"/>
                <a:gd name="connsiteX33" fmla="*/ 736900 w 752253"/>
                <a:gd name="connsiteY33" fmla="*/ 68508 h 732930"/>
                <a:gd name="connsiteX34" fmla="*/ 752253 w 752253"/>
                <a:gd name="connsiteY34" fmla="*/ 82156 h 732930"/>
                <a:gd name="connsiteX0" fmla="*/ 752253 w 752253"/>
                <a:gd name="connsiteY0" fmla="*/ 718483 h 732930"/>
                <a:gd name="connsiteX1" fmla="*/ 665249 w 752253"/>
                <a:gd name="connsiteY1" fmla="*/ 727012 h 732930"/>
                <a:gd name="connsiteX2" fmla="*/ 588480 w 752253"/>
                <a:gd name="connsiteY2" fmla="*/ 703129 h 732930"/>
                <a:gd name="connsiteX3" fmla="*/ 569715 w 752253"/>
                <a:gd name="connsiteY3" fmla="*/ 689481 h 732930"/>
                <a:gd name="connsiteX4" fmla="*/ 549243 w 752253"/>
                <a:gd name="connsiteY4" fmla="*/ 665598 h 732930"/>
                <a:gd name="connsiteX5" fmla="*/ 540713 w 752253"/>
                <a:gd name="connsiteY5" fmla="*/ 648538 h 732930"/>
                <a:gd name="connsiteX6" fmla="*/ 533889 w 752253"/>
                <a:gd name="connsiteY6" fmla="*/ 629772 h 732930"/>
                <a:gd name="connsiteX7" fmla="*/ 532183 w 752253"/>
                <a:gd name="connsiteY7" fmla="*/ 486471 h 732930"/>
                <a:gd name="connsiteX8" fmla="*/ 482710 w 752253"/>
                <a:gd name="connsiteY8" fmla="*/ 638302 h 732930"/>
                <a:gd name="connsiteX9" fmla="*/ 508300 w 752253"/>
                <a:gd name="connsiteY9" fmla="*/ 665598 h 732930"/>
                <a:gd name="connsiteX10" fmla="*/ 475886 w 752253"/>
                <a:gd name="connsiteY10" fmla="*/ 704835 h 732930"/>
                <a:gd name="connsiteX11" fmla="*/ 394000 w 752253"/>
                <a:gd name="connsiteY11" fmla="*/ 730424 h 732930"/>
                <a:gd name="connsiteX12" fmla="*/ 312113 w 752253"/>
                <a:gd name="connsiteY12" fmla="*/ 730424 h 732930"/>
                <a:gd name="connsiteX13" fmla="*/ 238756 w 752253"/>
                <a:gd name="connsiteY13" fmla="*/ 716777 h 732930"/>
                <a:gd name="connsiteX14" fmla="*/ 170518 w 752253"/>
                <a:gd name="connsiteY14" fmla="*/ 686069 h 732930"/>
                <a:gd name="connsiteX15" fmla="*/ 103985 w 752253"/>
                <a:gd name="connsiteY15" fmla="*/ 638302 h 732930"/>
                <a:gd name="connsiteX16" fmla="*/ 22098 w 752253"/>
                <a:gd name="connsiteY16" fmla="*/ 546180 h 732930"/>
                <a:gd name="connsiteX17" fmla="*/ 1627 w 752253"/>
                <a:gd name="connsiteY17" fmla="*/ 423350 h 732930"/>
                <a:gd name="connsiteX18" fmla="*/ 10156 w 752253"/>
                <a:gd name="connsiteY18" fmla="*/ 348287 h 732930"/>
                <a:gd name="connsiteX19" fmla="*/ 80101 w 752253"/>
                <a:gd name="connsiteY19" fmla="*/ 223751 h 732930"/>
                <a:gd name="connsiteX20" fmla="*/ 168812 w 752253"/>
                <a:gd name="connsiteY20" fmla="*/ 143571 h 732930"/>
                <a:gd name="connsiteX21" fmla="*/ 301877 w 752253"/>
                <a:gd name="connsiteY21" fmla="*/ 65096 h 732930"/>
                <a:gd name="connsiteX22" fmla="*/ 395706 w 752253"/>
                <a:gd name="connsiteY22" fmla="*/ 19035 h 732930"/>
                <a:gd name="connsiteX23" fmla="*/ 467356 w 752253"/>
                <a:gd name="connsiteY23" fmla="*/ 269 h 732930"/>
                <a:gd name="connsiteX24" fmla="*/ 492946 w 752253"/>
                <a:gd name="connsiteY24" fmla="*/ 8799 h 732930"/>
                <a:gd name="connsiteX25" fmla="*/ 516830 w 752253"/>
                <a:gd name="connsiteY25" fmla="*/ 20741 h 732930"/>
                <a:gd name="connsiteX26" fmla="*/ 532183 w 752253"/>
                <a:gd name="connsiteY26" fmla="*/ 34389 h 732930"/>
                <a:gd name="connsiteX27" fmla="*/ 530477 w 752253"/>
                <a:gd name="connsiteY27" fmla="*/ 169160 h 732930"/>
                <a:gd name="connsiteX28" fmla="*/ 533889 w 752253"/>
                <a:gd name="connsiteY28" fmla="*/ 29271 h 732930"/>
                <a:gd name="connsiteX29" fmla="*/ 562891 w 752253"/>
                <a:gd name="connsiteY29" fmla="*/ 8799 h 732930"/>
                <a:gd name="connsiteX30" fmla="*/ 600422 w 752253"/>
                <a:gd name="connsiteY30" fmla="*/ 3681 h 732930"/>
                <a:gd name="connsiteX31" fmla="*/ 653307 w 752253"/>
                <a:gd name="connsiteY31" fmla="*/ 19035 h 732930"/>
                <a:gd name="connsiteX32" fmla="*/ 701074 w 752253"/>
                <a:gd name="connsiteY32" fmla="*/ 46330 h 732930"/>
                <a:gd name="connsiteX33" fmla="*/ 736900 w 752253"/>
                <a:gd name="connsiteY33" fmla="*/ 68508 h 732930"/>
                <a:gd name="connsiteX34" fmla="*/ 752253 w 752253"/>
                <a:gd name="connsiteY34" fmla="*/ 82156 h 732930"/>
                <a:gd name="connsiteX0" fmla="*/ 752253 w 752253"/>
                <a:gd name="connsiteY0" fmla="*/ 718483 h 732930"/>
                <a:gd name="connsiteX1" fmla="*/ 665249 w 752253"/>
                <a:gd name="connsiteY1" fmla="*/ 727012 h 732930"/>
                <a:gd name="connsiteX2" fmla="*/ 588480 w 752253"/>
                <a:gd name="connsiteY2" fmla="*/ 703129 h 732930"/>
                <a:gd name="connsiteX3" fmla="*/ 569715 w 752253"/>
                <a:gd name="connsiteY3" fmla="*/ 689481 h 732930"/>
                <a:gd name="connsiteX4" fmla="*/ 549243 w 752253"/>
                <a:gd name="connsiteY4" fmla="*/ 665598 h 732930"/>
                <a:gd name="connsiteX5" fmla="*/ 540713 w 752253"/>
                <a:gd name="connsiteY5" fmla="*/ 648538 h 732930"/>
                <a:gd name="connsiteX6" fmla="*/ 533889 w 752253"/>
                <a:gd name="connsiteY6" fmla="*/ 629772 h 732930"/>
                <a:gd name="connsiteX7" fmla="*/ 532183 w 752253"/>
                <a:gd name="connsiteY7" fmla="*/ 486471 h 732930"/>
                <a:gd name="connsiteX8" fmla="*/ 528771 w 752253"/>
                <a:gd name="connsiteY8" fmla="*/ 611007 h 732930"/>
                <a:gd name="connsiteX9" fmla="*/ 508300 w 752253"/>
                <a:gd name="connsiteY9" fmla="*/ 665598 h 732930"/>
                <a:gd name="connsiteX10" fmla="*/ 475886 w 752253"/>
                <a:gd name="connsiteY10" fmla="*/ 704835 h 732930"/>
                <a:gd name="connsiteX11" fmla="*/ 394000 w 752253"/>
                <a:gd name="connsiteY11" fmla="*/ 730424 h 732930"/>
                <a:gd name="connsiteX12" fmla="*/ 312113 w 752253"/>
                <a:gd name="connsiteY12" fmla="*/ 730424 h 732930"/>
                <a:gd name="connsiteX13" fmla="*/ 238756 w 752253"/>
                <a:gd name="connsiteY13" fmla="*/ 716777 h 732930"/>
                <a:gd name="connsiteX14" fmla="*/ 170518 w 752253"/>
                <a:gd name="connsiteY14" fmla="*/ 686069 h 732930"/>
                <a:gd name="connsiteX15" fmla="*/ 103985 w 752253"/>
                <a:gd name="connsiteY15" fmla="*/ 638302 h 732930"/>
                <a:gd name="connsiteX16" fmla="*/ 22098 w 752253"/>
                <a:gd name="connsiteY16" fmla="*/ 546180 h 732930"/>
                <a:gd name="connsiteX17" fmla="*/ 1627 w 752253"/>
                <a:gd name="connsiteY17" fmla="*/ 423350 h 732930"/>
                <a:gd name="connsiteX18" fmla="*/ 10156 w 752253"/>
                <a:gd name="connsiteY18" fmla="*/ 348287 h 732930"/>
                <a:gd name="connsiteX19" fmla="*/ 80101 w 752253"/>
                <a:gd name="connsiteY19" fmla="*/ 223751 h 732930"/>
                <a:gd name="connsiteX20" fmla="*/ 168812 w 752253"/>
                <a:gd name="connsiteY20" fmla="*/ 143571 h 732930"/>
                <a:gd name="connsiteX21" fmla="*/ 301877 w 752253"/>
                <a:gd name="connsiteY21" fmla="*/ 65096 h 732930"/>
                <a:gd name="connsiteX22" fmla="*/ 395706 w 752253"/>
                <a:gd name="connsiteY22" fmla="*/ 19035 h 732930"/>
                <a:gd name="connsiteX23" fmla="*/ 467356 w 752253"/>
                <a:gd name="connsiteY23" fmla="*/ 269 h 732930"/>
                <a:gd name="connsiteX24" fmla="*/ 492946 w 752253"/>
                <a:gd name="connsiteY24" fmla="*/ 8799 h 732930"/>
                <a:gd name="connsiteX25" fmla="*/ 516830 w 752253"/>
                <a:gd name="connsiteY25" fmla="*/ 20741 h 732930"/>
                <a:gd name="connsiteX26" fmla="*/ 532183 w 752253"/>
                <a:gd name="connsiteY26" fmla="*/ 34389 h 732930"/>
                <a:gd name="connsiteX27" fmla="*/ 530477 w 752253"/>
                <a:gd name="connsiteY27" fmla="*/ 169160 h 732930"/>
                <a:gd name="connsiteX28" fmla="*/ 533889 w 752253"/>
                <a:gd name="connsiteY28" fmla="*/ 29271 h 732930"/>
                <a:gd name="connsiteX29" fmla="*/ 562891 w 752253"/>
                <a:gd name="connsiteY29" fmla="*/ 8799 h 732930"/>
                <a:gd name="connsiteX30" fmla="*/ 600422 w 752253"/>
                <a:gd name="connsiteY30" fmla="*/ 3681 h 732930"/>
                <a:gd name="connsiteX31" fmla="*/ 653307 w 752253"/>
                <a:gd name="connsiteY31" fmla="*/ 19035 h 732930"/>
                <a:gd name="connsiteX32" fmla="*/ 701074 w 752253"/>
                <a:gd name="connsiteY32" fmla="*/ 46330 h 732930"/>
                <a:gd name="connsiteX33" fmla="*/ 736900 w 752253"/>
                <a:gd name="connsiteY33" fmla="*/ 68508 h 732930"/>
                <a:gd name="connsiteX34" fmla="*/ 752253 w 752253"/>
                <a:gd name="connsiteY34" fmla="*/ 82156 h 732930"/>
                <a:gd name="connsiteX0" fmla="*/ 752253 w 752253"/>
                <a:gd name="connsiteY0" fmla="*/ 718483 h 732930"/>
                <a:gd name="connsiteX1" fmla="*/ 665249 w 752253"/>
                <a:gd name="connsiteY1" fmla="*/ 727012 h 732930"/>
                <a:gd name="connsiteX2" fmla="*/ 588480 w 752253"/>
                <a:gd name="connsiteY2" fmla="*/ 703129 h 732930"/>
                <a:gd name="connsiteX3" fmla="*/ 569715 w 752253"/>
                <a:gd name="connsiteY3" fmla="*/ 689481 h 732930"/>
                <a:gd name="connsiteX4" fmla="*/ 549243 w 752253"/>
                <a:gd name="connsiteY4" fmla="*/ 665598 h 732930"/>
                <a:gd name="connsiteX5" fmla="*/ 540713 w 752253"/>
                <a:gd name="connsiteY5" fmla="*/ 648538 h 732930"/>
                <a:gd name="connsiteX6" fmla="*/ 533889 w 752253"/>
                <a:gd name="connsiteY6" fmla="*/ 629772 h 732930"/>
                <a:gd name="connsiteX7" fmla="*/ 532183 w 752253"/>
                <a:gd name="connsiteY7" fmla="*/ 486471 h 732930"/>
                <a:gd name="connsiteX8" fmla="*/ 528771 w 752253"/>
                <a:gd name="connsiteY8" fmla="*/ 611007 h 732930"/>
                <a:gd name="connsiteX9" fmla="*/ 508300 w 752253"/>
                <a:gd name="connsiteY9" fmla="*/ 665598 h 732930"/>
                <a:gd name="connsiteX10" fmla="*/ 475886 w 752253"/>
                <a:gd name="connsiteY10" fmla="*/ 704835 h 732930"/>
                <a:gd name="connsiteX11" fmla="*/ 394000 w 752253"/>
                <a:gd name="connsiteY11" fmla="*/ 730424 h 732930"/>
                <a:gd name="connsiteX12" fmla="*/ 312113 w 752253"/>
                <a:gd name="connsiteY12" fmla="*/ 730424 h 732930"/>
                <a:gd name="connsiteX13" fmla="*/ 238756 w 752253"/>
                <a:gd name="connsiteY13" fmla="*/ 716777 h 732930"/>
                <a:gd name="connsiteX14" fmla="*/ 170518 w 752253"/>
                <a:gd name="connsiteY14" fmla="*/ 686069 h 732930"/>
                <a:gd name="connsiteX15" fmla="*/ 103985 w 752253"/>
                <a:gd name="connsiteY15" fmla="*/ 638302 h 732930"/>
                <a:gd name="connsiteX16" fmla="*/ 22098 w 752253"/>
                <a:gd name="connsiteY16" fmla="*/ 546180 h 732930"/>
                <a:gd name="connsiteX17" fmla="*/ 1627 w 752253"/>
                <a:gd name="connsiteY17" fmla="*/ 423350 h 732930"/>
                <a:gd name="connsiteX18" fmla="*/ 10156 w 752253"/>
                <a:gd name="connsiteY18" fmla="*/ 348287 h 732930"/>
                <a:gd name="connsiteX19" fmla="*/ 80101 w 752253"/>
                <a:gd name="connsiteY19" fmla="*/ 223751 h 732930"/>
                <a:gd name="connsiteX20" fmla="*/ 168812 w 752253"/>
                <a:gd name="connsiteY20" fmla="*/ 143571 h 732930"/>
                <a:gd name="connsiteX21" fmla="*/ 301877 w 752253"/>
                <a:gd name="connsiteY21" fmla="*/ 65096 h 732930"/>
                <a:gd name="connsiteX22" fmla="*/ 395706 w 752253"/>
                <a:gd name="connsiteY22" fmla="*/ 19035 h 732930"/>
                <a:gd name="connsiteX23" fmla="*/ 467356 w 752253"/>
                <a:gd name="connsiteY23" fmla="*/ 269 h 732930"/>
                <a:gd name="connsiteX24" fmla="*/ 492946 w 752253"/>
                <a:gd name="connsiteY24" fmla="*/ 8799 h 732930"/>
                <a:gd name="connsiteX25" fmla="*/ 516830 w 752253"/>
                <a:gd name="connsiteY25" fmla="*/ 20741 h 732930"/>
                <a:gd name="connsiteX26" fmla="*/ 532183 w 752253"/>
                <a:gd name="connsiteY26" fmla="*/ 34389 h 732930"/>
                <a:gd name="connsiteX27" fmla="*/ 530477 w 752253"/>
                <a:gd name="connsiteY27" fmla="*/ 169160 h 732930"/>
                <a:gd name="connsiteX28" fmla="*/ 533889 w 752253"/>
                <a:gd name="connsiteY28" fmla="*/ 29271 h 732930"/>
                <a:gd name="connsiteX29" fmla="*/ 600422 w 752253"/>
                <a:gd name="connsiteY29" fmla="*/ 3681 h 732930"/>
                <a:gd name="connsiteX30" fmla="*/ 653307 w 752253"/>
                <a:gd name="connsiteY30" fmla="*/ 19035 h 732930"/>
                <a:gd name="connsiteX31" fmla="*/ 701074 w 752253"/>
                <a:gd name="connsiteY31" fmla="*/ 46330 h 732930"/>
                <a:gd name="connsiteX32" fmla="*/ 736900 w 752253"/>
                <a:gd name="connsiteY32" fmla="*/ 68508 h 732930"/>
                <a:gd name="connsiteX33" fmla="*/ 752253 w 752253"/>
                <a:gd name="connsiteY33" fmla="*/ 82156 h 732930"/>
                <a:gd name="connsiteX0" fmla="*/ 752253 w 752253"/>
                <a:gd name="connsiteY0" fmla="*/ 718577 h 733024"/>
                <a:gd name="connsiteX1" fmla="*/ 665249 w 752253"/>
                <a:gd name="connsiteY1" fmla="*/ 727106 h 733024"/>
                <a:gd name="connsiteX2" fmla="*/ 588480 w 752253"/>
                <a:gd name="connsiteY2" fmla="*/ 703223 h 733024"/>
                <a:gd name="connsiteX3" fmla="*/ 569715 w 752253"/>
                <a:gd name="connsiteY3" fmla="*/ 689575 h 733024"/>
                <a:gd name="connsiteX4" fmla="*/ 549243 w 752253"/>
                <a:gd name="connsiteY4" fmla="*/ 665692 h 733024"/>
                <a:gd name="connsiteX5" fmla="*/ 540713 w 752253"/>
                <a:gd name="connsiteY5" fmla="*/ 648632 h 733024"/>
                <a:gd name="connsiteX6" fmla="*/ 533889 w 752253"/>
                <a:gd name="connsiteY6" fmla="*/ 629866 h 733024"/>
                <a:gd name="connsiteX7" fmla="*/ 532183 w 752253"/>
                <a:gd name="connsiteY7" fmla="*/ 486565 h 733024"/>
                <a:gd name="connsiteX8" fmla="*/ 528771 w 752253"/>
                <a:gd name="connsiteY8" fmla="*/ 611101 h 733024"/>
                <a:gd name="connsiteX9" fmla="*/ 508300 w 752253"/>
                <a:gd name="connsiteY9" fmla="*/ 665692 h 733024"/>
                <a:gd name="connsiteX10" fmla="*/ 475886 w 752253"/>
                <a:gd name="connsiteY10" fmla="*/ 704929 h 733024"/>
                <a:gd name="connsiteX11" fmla="*/ 394000 w 752253"/>
                <a:gd name="connsiteY11" fmla="*/ 730518 h 733024"/>
                <a:gd name="connsiteX12" fmla="*/ 312113 w 752253"/>
                <a:gd name="connsiteY12" fmla="*/ 730518 h 733024"/>
                <a:gd name="connsiteX13" fmla="*/ 238756 w 752253"/>
                <a:gd name="connsiteY13" fmla="*/ 716871 h 733024"/>
                <a:gd name="connsiteX14" fmla="*/ 170518 w 752253"/>
                <a:gd name="connsiteY14" fmla="*/ 686163 h 733024"/>
                <a:gd name="connsiteX15" fmla="*/ 103985 w 752253"/>
                <a:gd name="connsiteY15" fmla="*/ 638396 h 733024"/>
                <a:gd name="connsiteX16" fmla="*/ 22098 w 752253"/>
                <a:gd name="connsiteY16" fmla="*/ 546274 h 733024"/>
                <a:gd name="connsiteX17" fmla="*/ 1627 w 752253"/>
                <a:gd name="connsiteY17" fmla="*/ 423444 h 733024"/>
                <a:gd name="connsiteX18" fmla="*/ 10156 w 752253"/>
                <a:gd name="connsiteY18" fmla="*/ 348381 h 733024"/>
                <a:gd name="connsiteX19" fmla="*/ 80101 w 752253"/>
                <a:gd name="connsiteY19" fmla="*/ 223845 h 733024"/>
                <a:gd name="connsiteX20" fmla="*/ 168812 w 752253"/>
                <a:gd name="connsiteY20" fmla="*/ 143665 h 733024"/>
                <a:gd name="connsiteX21" fmla="*/ 301877 w 752253"/>
                <a:gd name="connsiteY21" fmla="*/ 65190 h 733024"/>
                <a:gd name="connsiteX22" fmla="*/ 395706 w 752253"/>
                <a:gd name="connsiteY22" fmla="*/ 19129 h 733024"/>
                <a:gd name="connsiteX23" fmla="*/ 467356 w 752253"/>
                <a:gd name="connsiteY23" fmla="*/ 363 h 733024"/>
                <a:gd name="connsiteX24" fmla="*/ 492946 w 752253"/>
                <a:gd name="connsiteY24" fmla="*/ 8893 h 733024"/>
                <a:gd name="connsiteX25" fmla="*/ 532183 w 752253"/>
                <a:gd name="connsiteY25" fmla="*/ 34483 h 733024"/>
                <a:gd name="connsiteX26" fmla="*/ 530477 w 752253"/>
                <a:gd name="connsiteY26" fmla="*/ 169254 h 733024"/>
                <a:gd name="connsiteX27" fmla="*/ 533889 w 752253"/>
                <a:gd name="connsiteY27" fmla="*/ 29365 h 733024"/>
                <a:gd name="connsiteX28" fmla="*/ 600422 w 752253"/>
                <a:gd name="connsiteY28" fmla="*/ 3775 h 733024"/>
                <a:gd name="connsiteX29" fmla="*/ 653307 w 752253"/>
                <a:gd name="connsiteY29" fmla="*/ 19129 h 733024"/>
                <a:gd name="connsiteX30" fmla="*/ 701074 w 752253"/>
                <a:gd name="connsiteY30" fmla="*/ 46424 h 733024"/>
                <a:gd name="connsiteX31" fmla="*/ 736900 w 752253"/>
                <a:gd name="connsiteY31" fmla="*/ 68602 h 733024"/>
                <a:gd name="connsiteX32" fmla="*/ 752253 w 752253"/>
                <a:gd name="connsiteY32" fmla="*/ 82250 h 733024"/>
                <a:gd name="connsiteX0" fmla="*/ 752253 w 752253"/>
                <a:gd name="connsiteY0" fmla="*/ 718602 h 733049"/>
                <a:gd name="connsiteX1" fmla="*/ 665249 w 752253"/>
                <a:gd name="connsiteY1" fmla="*/ 727131 h 733049"/>
                <a:gd name="connsiteX2" fmla="*/ 588480 w 752253"/>
                <a:gd name="connsiteY2" fmla="*/ 703248 h 733049"/>
                <a:gd name="connsiteX3" fmla="*/ 569715 w 752253"/>
                <a:gd name="connsiteY3" fmla="*/ 689600 h 733049"/>
                <a:gd name="connsiteX4" fmla="*/ 549243 w 752253"/>
                <a:gd name="connsiteY4" fmla="*/ 665717 h 733049"/>
                <a:gd name="connsiteX5" fmla="*/ 540713 w 752253"/>
                <a:gd name="connsiteY5" fmla="*/ 648657 h 733049"/>
                <a:gd name="connsiteX6" fmla="*/ 533889 w 752253"/>
                <a:gd name="connsiteY6" fmla="*/ 629891 h 733049"/>
                <a:gd name="connsiteX7" fmla="*/ 532183 w 752253"/>
                <a:gd name="connsiteY7" fmla="*/ 486590 h 733049"/>
                <a:gd name="connsiteX8" fmla="*/ 528771 w 752253"/>
                <a:gd name="connsiteY8" fmla="*/ 611126 h 733049"/>
                <a:gd name="connsiteX9" fmla="*/ 508300 w 752253"/>
                <a:gd name="connsiteY9" fmla="*/ 665717 h 733049"/>
                <a:gd name="connsiteX10" fmla="*/ 475886 w 752253"/>
                <a:gd name="connsiteY10" fmla="*/ 704954 h 733049"/>
                <a:gd name="connsiteX11" fmla="*/ 394000 w 752253"/>
                <a:gd name="connsiteY11" fmla="*/ 730543 h 733049"/>
                <a:gd name="connsiteX12" fmla="*/ 312113 w 752253"/>
                <a:gd name="connsiteY12" fmla="*/ 730543 h 733049"/>
                <a:gd name="connsiteX13" fmla="*/ 238756 w 752253"/>
                <a:gd name="connsiteY13" fmla="*/ 716896 h 733049"/>
                <a:gd name="connsiteX14" fmla="*/ 170518 w 752253"/>
                <a:gd name="connsiteY14" fmla="*/ 686188 h 733049"/>
                <a:gd name="connsiteX15" fmla="*/ 103985 w 752253"/>
                <a:gd name="connsiteY15" fmla="*/ 638421 h 733049"/>
                <a:gd name="connsiteX16" fmla="*/ 22098 w 752253"/>
                <a:gd name="connsiteY16" fmla="*/ 546299 h 733049"/>
                <a:gd name="connsiteX17" fmla="*/ 1627 w 752253"/>
                <a:gd name="connsiteY17" fmla="*/ 423469 h 733049"/>
                <a:gd name="connsiteX18" fmla="*/ 10156 w 752253"/>
                <a:gd name="connsiteY18" fmla="*/ 348406 h 733049"/>
                <a:gd name="connsiteX19" fmla="*/ 80101 w 752253"/>
                <a:gd name="connsiteY19" fmla="*/ 223870 h 733049"/>
                <a:gd name="connsiteX20" fmla="*/ 168812 w 752253"/>
                <a:gd name="connsiteY20" fmla="*/ 143690 h 733049"/>
                <a:gd name="connsiteX21" fmla="*/ 301877 w 752253"/>
                <a:gd name="connsiteY21" fmla="*/ 65215 h 733049"/>
                <a:gd name="connsiteX22" fmla="*/ 395706 w 752253"/>
                <a:gd name="connsiteY22" fmla="*/ 19154 h 733049"/>
                <a:gd name="connsiteX23" fmla="*/ 467356 w 752253"/>
                <a:gd name="connsiteY23" fmla="*/ 388 h 733049"/>
                <a:gd name="connsiteX24" fmla="*/ 532183 w 752253"/>
                <a:gd name="connsiteY24" fmla="*/ 34508 h 733049"/>
                <a:gd name="connsiteX25" fmla="*/ 530477 w 752253"/>
                <a:gd name="connsiteY25" fmla="*/ 169279 h 733049"/>
                <a:gd name="connsiteX26" fmla="*/ 533889 w 752253"/>
                <a:gd name="connsiteY26" fmla="*/ 29390 h 733049"/>
                <a:gd name="connsiteX27" fmla="*/ 600422 w 752253"/>
                <a:gd name="connsiteY27" fmla="*/ 3800 h 733049"/>
                <a:gd name="connsiteX28" fmla="*/ 653307 w 752253"/>
                <a:gd name="connsiteY28" fmla="*/ 19154 h 733049"/>
                <a:gd name="connsiteX29" fmla="*/ 701074 w 752253"/>
                <a:gd name="connsiteY29" fmla="*/ 46449 h 733049"/>
                <a:gd name="connsiteX30" fmla="*/ 736900 w 752253"/>
                <a:gd name="connsiteY30" fmla="*/ 68627 h 733049"/>
                <a:gd name="connsiteX31" fmla="*/ 752253 w 752253"/>
                <a:gd name="connsiteY31" fmla="*/ 82275 h 733049"/>
                <a:gd name="connsiteX0" fmla="*/ 752253 w 752253"/>
                <a:gd name="connsiteY0" fmla="*/ 718602 h 733049"/>
                <a:gd name="connsiteX1" fmla="*/ 665249 w 752253"/>
                <a:gd name="connsiteY1" fmla="*/ 727131 h 733049"/>
                <a:gd name="connsiteX2" fmla="*/ 588480 w 752253"/>
                <a:gd name="connsiteY2" fmla="*/ 703248 h 733049"/>
                <a:gd name="connsiteX3" fmla="*/ 569715 w 752253"/>
                <a:gd name="connsiteY3" fmla="*/ 689600 h 733049"/>
                <a:gd name="connsiteX4" fmla="*/ 549243 w 752253"/>
                <a:gd name="connsiteY4" fmla="*/ 665717 h 733049"/>
                <a:gd name="connsiteX5" fmla="*/ 540713 w 752253"/>
                <a:gd name="connsiteY5" fmla="*/ 648657 h 733049"/>
                <a:gd name="connsiteX6" fmla="*/ 533889 w 752253"/>
                <a:gd name="connsiteY6" fmla="*/ 629891 h 733049"/>
                <a:gd name="connsiteX7" fmla="*/ 532183 w 752253"/>
                <a:gd name="connsiteY7" fmla="*/ 486590 h 733049"/>
                <a:gd name="connsiteX8" fmla="*/ 528771 w 752253"/>
                <a:gd name="connsiteY8" fmla="*/ 611126 h 733049"/>
                <a:gd name="connsiteX9" fmla="*/ 508300 w 752253"/>
                <a:gd name="connsiteY9" fmla="*/ 665717 h 733049"/>
                <a:gd name="connsiteX10" fmla="*/ 475886 w 752253"/>
                <a:gd name="connsiteY10" fmla="*/ 704954 h 733049"/>
                <a:gd name="connsiteX11" fmla="*/ 394000 w 752253"/>
                <a:gd name="connsiteY11" fmla="*/ 730543 h 733049"/>
                <a:gd name="connsiteX12" fmla="*/ 312113 w 752253"/>
                <a:gd name="connsiteY12" fmla="*/ 730543 h 733049"/>
                <a:gd name="connsiteX13" fmla="*/ 238756 w 752253"/>
                <a:gd name="connsiteY13" fmla="*/ 716896 h 733049"/>
                <a:gd name="connsiteX14" fmla="*/ 170518 w 752253"/>
                <a:gd name="connsiteY14" fmla="*/ 686188 h 733049"/>
                <a:gd name="connsiteX15" fmla="*/ 103985 w 752253"/>
                <a:gd name="connsiteY15" fmla="*/ 638421 h 733049"/>
                <a:gd name="connsiteX16" fmla="*/ 22098 w 752253"/>
                <a:gd name="connsiteY16" fmla="*/ 546299 h 733049"/>
                <a:gd name="connsiteX17" fmla="*/ 1627 w 752253"/>
                <a:gd name="connsiteY17" fmla="*/ 423469 h 733049"/>
                <a:gd name="connsiteX18" fmla="*/ 10156 w 752253"/>
                <a:gd name="connsiteY18" fmla="*/ 348406 h 733049"/>
                <a:gd name="connsiteX19" fmla="*/ 80101 w 752253"/>
                <a:gd name="connsiteY19" fmla="*/ 223870 h 733049"/>
                <a:gd name="connsiteX20" fmla="*/ 168812 w 752253"/>
                <a:gd name="connsiteY20" fmla="*/ 143690 h 733049"/>
                <a:gd name="connsiteX21" fmla="*/ 301877 w 752253"/>
                <a:gd name="connsiteY21" fmla="*/ 65215 h 733049"/>
                <a:gd name="connsiteX22" fmla="*/ 395706 w 752253"/>
                <a:gd name="connsiteY22" fmla="*/ 19154 h 733049"/>
                <a:gd name="connsiteX23" fmla="*/ 467356 w 752253"/>
                <a:gd name="connsiteY23" fmla="*/ 388 h 733049"/>
                <a:gd name="connsiteX24" fmla="*/ 532183 w 752253"/>
                <a:gd name="connsiteY24" fmla="*/ 34508 h 733049"/>
                <a:gd name="connsiteX25" fmla="*/ 530477 w 752253"/>
                <a:gd name="connsiteY25" fmla="*/ 169279 h 733049"/>
                <a:gd name="connsiteX26" fmla="*/ 533889 w 752253"/>
                <a:gd name="connsiteY26" fmla="*/ 29390 h 733049"/>
                <a:gd name="connsiteX27" fmla="*/ 600422 w 752253"/>
                <a:gd name="connsiteY27" fmla="*/ 3800 h 733049"/>
                <a:gd name="connsiteX28" fmla="*/ 653307 w 752253"/>
                <a:gd name="connsiteY28" fmla="*/ 19154 h 733049"/>
                <a:gd name="connsiteX29" fmla="*/ 701074 w 752253"/>
                <a:gd name="connsiteY29" fmla="*/ 46449 h 733049"/>
                <a:gd name="connsiteX30" fmla="*/ 736900 w 752253"/>
                <a:gd name="connsiteY30" fmla="*/ 68627 h 733049"/>
                <a:gd name="connsiteX31" fmla="*/ 752253 w 752253"/>
                <a:gd name="connsiteY31" fmla="*/ 82275 h 733049"/>
                <a:gd name="connsiteX0" fmla="*/ 752253 w 752253"/>
                <a:gd name="connsiteY0" fmla="*/ 718602 h 733049"/>
                <a:gd name="connsiteX1" fmla="*/ 665249 w 752253"/>
                <a:gd name="connsiteY1" fmla="*/ 727131 h 733049"/>
                <a:gd name="connsiteX2" fmla="*/ 588480 w 752253"/>
                <a:gd name="connsiteY2" fmla="*/ 703248 h 733049"/>
                <a:gd name="connsiteX3" fmla="*/ 569715 w 752253"/>
                <a:gd name="connsiteY3" fmla="*/ 689600 h 733049"/>
                <a:gd name="connsiteX4" fmla="*/ 549243 w 752253"/>
                <a:gd name="connsiteY4" fmla="*/ 665717 h 733049"/>
                <a:gd name="connsiteX5" fmla="*/ 540713 w 752253"/>
                <a:gd name="connsiteY5" fmla="*/ 648657 h 733049"/>
                <a:gd name="connsiteX6" fmla="*/ 533889 w 752253"/>
                <a:gd name="connsiteY6" fmla="*/ 629891 h 733049"/>
                <a:gd name="connsiteX7" fmla="*/ 532183 w 752253"/>
                <a:gd name="connsiteY7" fmla="*/ 486590 h 733049"/>
                <a:gd name="connsiteX8" fmla="*/ 528771 w 752253"/>
                <a:gd name="connsiteY8" fmla="*/ 611126 h 733049"/>
                <a:gd name="connsiteX9" fmla="*/ 508300 w 752253"/>
                <a:gd name="connsiteY9" fmla="*/ 665717 h 733049"/>
                <a:gd name="connsiteX10" fmla="*/ 475886 w 752253"/>
                <a:gd name="connsiteY10" fmla="*/ 704954 h 733049"/>
                <a:gd name="connsiteX11" fmla="*/ 394000 w 752253"/>
                <a:gd name="connsiteY11" fmla="*/ 730543 h 733049"/>
                <a:gd name="connsiteX12" fmla="*/ 312113 w 752253"/>
                <a:gd name="connsiteY12" fmla="*/ 730543 h 733049"/>
                <a:gd name="connsiteX13" fmla="*/ 238756 w 752253"/>
                <a:gd name="connsiteY13" fmla="*/ 716896 h 733049"/>
                <a:gd name="connsiteX14" fmla="*/ 170518 w 752253"/>
                <a:gd name="connsiteY14" fmla="*/ 686188 h 733049"/>
                <a:gd name="connsiteX15" fmla="*/ 103985 w 752253"/>
                <a:gd name="connsiteY15" fmla="*/ 638421 h 733049"/>
                <a:gd name="connsiteX16" fmla="*/ 22098 w 752253"/>
                <a:gd name="connsiteY16" fmla="*/ 546299 h 733049"/>
                <a:gd name="connsiteX17" fmla="*/ 1627 w 752253"/>
                <a:gd name="connsiteY17" fmla="*/ 423469 h 733049"/>
                <a:gd name="connsiteX18" fmla="*/ 10156 w 752253"/>
                <a:gd name="connsiteY18" fmla="*/ 348406 h 733049"/>
                <a:gd name="connsiteX19" fmla="*/ 80101 w 752253"/>
                <a:gd name="connsiteY19" fmla="*/ 223870 h 733049"/>
                <a:gd name="connsiteX20" fmla="*/ 168812 w 752253"/>
                <a:gd name="connsiteY20" fmla="*/ 143690 h 733049"/>
                <a:gd name="connsiteX21" fmla="*/ 301877 w 752253"/>
                <a:gd name="connsiteY21" fmla="*/ 65215 h 733049"/>
                <a:gd name="connsiteX22" fmla="*/ 395706 w 752253"/>
                <a:gd name="connsiteY22" fmla="*/ 19154 h 733049"/>
                <a:gd name="connsiteX23" fmla="*/ 467356 w 752253"/>
                <a:gd name="connsiteY23" fmla="*/ 388 h 733049"/>
                <a:gd name="connsiteX24" fmla="*/ 532183 w 752253"/>
                <a:gd name="connsiteY24" fmla="*/ 34508 h 733049"/>
                <a:gd name="connsiteX25" fmla="*/ 530477 w 752253"/>
                <a:gd name="connsiteY25" fmla="*/ 169279 h 733049"/>
                <a:gd name="connsiteX26" fmla="*/ 533889 w 752253"/>
                <a:gd name="connsiteY26" fmla="*/ 29390 h 733049"/>
                <a:gd name="connsiteX27" fmla="*/ 600422 w 752253"/>
                <a:gd name="connsiteY27" fmla="*/ 3800 h 733049"/>
                <a:gd name="connsiteX28" fmla="*/ 653307 w 752253"/>
                <a:gd name="connsiteY28" fmla="*/ 19154 h 733049"/>
                <a:gd name="connsiteX29" fmla="*/ 701074 w 752253"/>
                <a:gd name="connsiteY29" fmla="*/ 46449 h 733049"/>
                <a:gd name="connsiteX30" fmla="*/ 736900 w 752253"/>
                <a:gd name="connsiteY30" fmla="*/ 68627 h 733049"/>
                <a:gd name="connsiteX31" fmla="*/ 752253 w 752253"/>
                <a:gd name="connsiteY31" fmla="*/ 82275 h 73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253" h="733049">
                  <a:moveTo>
                    <a:pt x="752253" y="718602"/>
                  </a:moveTo>
                  <a:cubicBezTo>
                    <a:pt x="722398" y="724146"/>
                    <a:pt x="692544" y="729690"/>
                    <a:pt x="665249" y="727131"/>
                  </a:cubicBezTo>
                  <a:cubicBezTo>
                    <a:pt x="637954" y="724572"/>
                    <a:pt x="604402" y="709503"/>
                    <a:pt x="588480" y="703248"/>
                  </a:cubicBezTo>
                  <a:cubicBezTo>
                    <a:pt x="572558" y="696993"/>
                    <a:pt x="576254" y="695855"/>
                    <a:pt x="569715" y="689600"/>
                  </a:cubicBezTo>
                  <a:cubicBezTo>
                    <a:pt x="563175" y="683345"/>
                    <a:pt x="554077" y="672541"/>
                    <a:pt x="549243" y="665717"/>
                  </a:cubicBezTo>
                  <a:cubicBezTo>
                    <a:pt x="544409" y="658893"/>
                    <a:pt x="543272" y="654628"/>
                    <a:pt x="540713" y="648657"/>
                  </a:cubicBezTo>
                  <a:cubicBezTo>
                    <a:pt x="538154" y="642686"/>
                    <a:pt x="535311" y="656902"/>
                    <a:pt x="533889" y="629891"/>
                  </a:cubicBezTo>
                  <a:cubicBezTo>
                    <a:pt x="532467" y="602880"/>
                    <a:pt x="533036" y="489717"/>
                    <a:pt x="532183" y="486590"/>
                  </a:cubicBezTo>
                  <a:cubicBezTo>
                    <a:pt x="531330" y="483463"/>
                    <a:pt x="532751" y="581271"/>
                    <a:pt x="528771" y="611126"/>
                  </a:cubicBezTo>
                  <a:cubicBezTo>
                    <a:pt x="524790" y="640980"/>
                    <a:pt x="517114" y="650079"/>
                    <a:pt x="508300" y="665717"/>
                  </a:cubicBezTo>
                  <a:cubicBezTo>
                    <a:pt x="499486" y="681355"/>
                    <a:pt x="494936" y="694150"/>
                    <a:pt x="475886" y="704954"/>
                  </a:cubicBezTo>
                  <a:cubicBezTo>
                    <a:pt x="456836" y="715758"/>
                    <a:pt x="421295" y="726278"/>
                    <a:pt x="394000" y="730543"/>
                  </a:cubicBezTo>
                  <a:cubicBezTo>
                    <a:pt x="366705" y="734808"/>
                    <a:pt x="337987" y="732817"/>
                    <a:pt x="312113" y="730543"/>
                  </a:cubicBezTo>
                  <a:cubicBezTo>
                    <a:pt x="286239" y="728269"/>
                    <a:pt x="262355" y="724288"/>
                    <a:pt x="238756" y="716896"/>
                  </a:cubicBezTo>
                  <a:cubicBezTo>
                    <a:pt x="215157" y="709504"/>
                    <a:pt x="192980" y="699267"/>
                    <a:pt x="170518" y="686188"/>
                  </a:cubicBezTo>
                  <a:cubicBezTo>
                    <a:pt x="148056" y="673109"/>
                    <a:pt x="128722" y="661736"/>
                    <a:pt x="103985" y="638421"/>
                  </a:cubicBezTo>
                  <a:cubicBezTo>
                    <a:pt x="79248" y="615106"/>
                    <a:pt x="39158" y="582124"/>
                    <a:pt x="22098" y="546299"/>
                  </a:cubicBezTo>
                  <a:cubicBezTo>
                    <a:pt x="5038" y="510474"/>
                    <a:pt x="3617" y="456451"/>
                    <a:pt x="1627" y="423469"/>
                  </a:cubicBezTo>
                  <a:cubicBezTo>
                    <a:pt x="-363" y="390487"/>
                    <a:pt x="-2923" y="381672"/>
                    <a:pt x="10156" y="348406"/>
                  </a:cubicBezTo>
                  <a:cubicBezTo>
                    <a:pt x="23235" y="315140"/>
                    <a:pt x="53658" y="257989"/>
                    <a:pt x="80101" y="223870"/>
                  </a:cubicBezTo>
                  <a:cubicBezTo>
                    <a:pt x="106544" y="189751"/>
                    <a:pt x="131849" y="170132"/>
                    <a:pt x="168812" y="143690"/>
                  </a:cubicBezTo>
                  <a:cubicBezTo>
                    <a:pt x="205775" y="117247"/>
                    <a:pt x="264061" y="85971"/>
                    <a:pt x="301877" y="65215"/>
                  </a:cubicBezTo>
                  <a:cubicBezTo>
                    <a:pt x="339693" y="44459"/>
                    <a:pt x="368126" y="29958"/>
                    <a:pt x="395706" y="19154"/>
                  </a:cubicBezTo>
                  <a:cubicBezTo>
                    <a:pt x="423286" y="8350"/>
                    <a:pt x="444610" y="-2171"/>
                    <a:pt x="467356" y="388"/>
                  </a:cubicBezTo>
                  <a:cubicBezTo>
                    <a:pt x="490102" y="2947"/>
                    <a:pt x="521663" y="6360"/>
                    <a:pt x="532183" y="34508"/>
                  </a:cubicBezTo>
                  <a:cubicBezTo>
                    <a:pt x="531614" y="79432"/>
                    <a:pt x="531046" y="124355"/>
                    <a:pt x="530477" y="169279"/>
                  </a:cubicBezTo>
                  <a:cubicBezTo>
                    <a:pt x="531614" y="122649"/>
                    <a:pt x="532752" y="76020"/>
                    <a:pt x="533889" y="29390"/>
                  </a:cubicBezTo>
                  <a:cubicBezTo>
                    <a:pt x="545547" y="1810"/>
                    <a:pt x="580519" y="5506"/>
                    <a:pt x="600422" y="3800"/>
                  </a:cubicBezTo>
                  <a:cubicBezTo>
                    <a:pt x="620325" y="2094"/>
                    <a:pt x="636532" y="12046"/>
                    <a:pt x="653307" y="19154"/>
                  </a:cubicBezTo>
                  <a:cubicBezTo>
                    <a:pt x="670082" y="26262"/>
                    <a:pt x="687142" y="38203"/>
                    <a:pt x="701074" y="46449"/>
                  </a:cubicBezTo>
                  <a:cubicBezTo>
                    <a:pt x="715006" y="54695"/>
                    <a:pt x="728370" y="62656"/>
                    <a:pt x="736900" y="68627"/>
                  </a:cubicBezTo>
                  <a:cubicBezTo>
                    <a:pt x="745430" y="74598"/>
                    <a:pt x="748841" y="78436"/>
                    <a:pt x="752253" y="82275"/>
                  </a:cubicBezTo>
                </a:path>
              </a:pathLst>
            </a:cu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8" name="Freeform 7"/>
            <p:cNvSpPr/>
            <p:nvPr/>
          </p:nvSpPr>
          <p:spPr>
            <a:xfrm>
              <a:off x="7670319" y="1889624"/>
              <a:ext cx="654815" cy="514089"/>
            </a:xfrm>
            <a:custGeom>
              <a:avLst/>
              <a:gdLst>
                <a:gd name="connsiteX0" fmla="*/ 654815 w 654815"/>
                <a:gd name="connsiteY0" fmla="*/ 510249 h 510249"/>
                <a:gd name="connsiteX1" fmla="*/ 596812 w 654815"/>
                <a:gd name="connsiteY1" fmla="*/ 469306 h 510249"/>
                <a:gd name="connsiteX2" fmla="*/ 581459 w 654815"/>
                <a:gd name="connsiteY2" fmla="*/ 438598 h 510249"/>
                <a:gd name="connsiteX3" fmla="*/ 562693 w 654815"/>
                <a:gd name="connsiteY3" fmla="*/ 421539 h 510249"/>
                <a:gd name="connsiteX4" fmla="*/ 533691 w 654815"/>
                <a:gd name="connsiteY4" fmla="*/ 377183 h 510249"/>
                <a:gd name="connsiteX5" fmla="*/ 508102 w 654815"/>
                <a:gd name="connsiteY5" fmla="*/ 317474 h 510249"/>
                <a:gd name="connsiteX6" fmla="*/ 492748 w 654815"/>
                <a:gd name="connsiteY6" fmla="*/ 273119 h 510249"/>
                <a:gd name="connsiteX7" fmla="*/ 468865 w 654815"/>
                <a:gd name="connsiteY7" fmla="*/ 245824 h 510249"/>
                <a:gd name="connsiteX8" fmla="*/ 421097 w 654815"/>
                <a:gd name="connsiteY8" fmla="*/ 235588 h 510249"/>
                <a:gd name="connsiteX9" fmla="*/ 381860 w 654815"/>
                <a:gd name="connsiteY9" fmla="*/ 245824 h 510249"/>
                <a:gd name="connsiteX10" fmla="*/ 352859 w 654815"/>
                <a:gd name="connsiteY10" fmla="*/ 271413 h 510249"/>
                <a:gd name="connsiteX11" fmla="*/ 334093 w 654815"/>
                <a:gd name="connsiteY11" fmla="*/ 322592 h 510249"/>
                <a:gd name="connsiteX12" fmla="*/ 320445 w 654815"/>
                <a:gd name="connsiteY12" fmla="*/ 360124 h 510249"/>
                <a:gd name="connsiteX13" fmla="*/ 291444 w 654815"/>
                <a:gd name="connsiteY13" fmla="*/ 406185 h 510249"/>
                <a:gd name="connsiteX14" fmla="*/ 257324 w 654815"/>
                <a:gd name="connsiteY14" fmla="*/ 436892 h 510249"/>
                <a:gd name="connsiteX15" fmla="*/ 243677 w 654815"/>
                <a:gd name="connsiteY15" fmla="*/ 443716 h 510249"/>
                <a:gd name="connsiteX16" fmla="*/ 207851 w 654815"/>
                <a:gd name="connsiteY16" fmla="*/ 481247 h 510249"/>
                <a:gd name="connsiteX17" fmla="*/ 180556 w 654815"/>
                <a:gd name="connsiteY17" fmla="*/ 501719 h 510249"/>
                <a:gd name="connsiteX18" fmla="*/ 146436 w 654815"/>
                <a:gd name="connsiteY18" fmla="*/ 506837 h 510249"/>
                <a:gd name="connsiteX19" fmla="*/ 103787 w 654815"/>
                <a:gd name="connsiteY19" fmla="*/ 489777 h 510249"/>
                <a:gd name="connsiteX20" fmla="*/ 90139 w 654815"/>
                <a:gd name="connsiteY20" fmla="*/ 469306 h 510249"/>
                <a:gd name="connsiteX21" fmla="*/ 81609 w 654815"/>
                <a:gd name="connsiteY21" fmla="*/ 435186 h 510249"/>
                <a:gd name="connsiteX22" fmla="*/ 67962 w 654815"/>
                <a:gd name="connsiteY22" fmla="*/ 399361 h 510249"/>
                <a:gd name="connsiteX23" fmla="*/ 33842 w 654815"/>
                <a:gd name="connsiteY23" fmla="*/ 366947 h 510249"/>
                <a:gd name="connsiteX24" fmla="*/ 3135 w 654815"/>
                <a:gd name="connsiteY24" fmla="*/ 326004 h 510249"/>
                <a:gd name="connsiteX25" fmla="*/ 3135 w 654815"/>
                <a:gd name="connsiteY25" fmla="*/ 295297 h 510249"/>
                <a:gd name="connsiteX26" fmla="*/ 21900 w 654815"/>
                <a:gd name="connsiteY26" fmla="*/ 261177 h 510249"/>
                <a:gd name="connsiteX27" fmla="*/ 45784 w 654815"/>
                <a:gd name="connsiteY27" fmla="*/ 247530 h 510249"/>
                <a:gd name="connsiteX28" fmla="*/ 86727 w 654815"/>
                <a:gd name="connsiteY28" fmla="*/ 242412 h 510249"/>
                <a:gd name="connsiteX29" fmla="*/ 134494 w 654815"/>
                <a:gd name="connsiteY29" fmla="*/ 220234 h 510249"/>
                <a:gd name="connsiteX30" fmla="*/ 165202 w 654815"/>
                <a:gd name="connsiteY30" fmla="*/ 187821 h 510249"/>
                <a:gd name="connsiteX31" fmla="*/ 166908 w 654815"/>
                <a:gd name="connsiteY31" fmla="*/ 140053 h 510249"/>
                <a:gd name="connsiteX32" fmla="*/ 143024 w 654815"/>
                <a:gd name="connsiteY32" fmla="*/ 88874 h 510249"/>
                <a:gd name="connsiteX33" fmla="*/ 127671 w 654815"/>
                <a:gd name="connsiteY33" fmla="*/ 71815 h 510249"/>
                <a:gd name="connsiteX34" fmla="*/ 115729 w 654815"/>
                <a:gd name="connsiteY34" fmla="*/ 54755 h 510249"/>
                <a:gd name="connsiteX35" fmla="*/ 107199 w 654815"/>
                <a:gd name="connsiteY35" fmla="*/ 39401 h 510249"/>
                <a:gd name="connsiteX36" fmla="*/ 124259 w 654815"/>
                <a:gd name="connsiteY36" fmla="*/ 18930 h 510249"/>
                <a:gd name="connsiteX37" fmla="*/ 149848 w 654815"/>
                <a:gd name="connsiteY37" fmla="*/ 6988 h 510249"/>
                <a:gd name="connsiteX38" fmla="*/ 182262 w 654815"/>
                <a:gd name="connsiteY38" fmla="*/ 164 h 510249"/>
                <a:gd name="connsiteX39" fmla="*/ 211263 w 654815"/>
                <a:gd name="connsiteY39" fmla="*/ 3576 h 510249"/>
                <a:gd name="connsiteX40" fmla="*/ 257324 w 654815"/>
                <a:gd name="connsiteY40" fmla="*/ 18930 h 510249"/>
                <a:gd name="connsiteX41" fmla="*/ 281208 w 654815"/>
                <a:gd name="connsiteY41" fmla="*/ 32577 h 510249"/>
                <a:gd name="connsiteX42" fmla="*/ 299974 w 654815"/>
                <a:gd name="connsiteY42" fmla="*/ 78639 h 510249"/>
                <a:gd name="connsiteX43" fmla="*/ 323857 w 654815"/>
                <a:gd name="connsiteY43" fmla="*/ 129818 h 510249"/>
                <a:gd name="connsiteX44" fmla="*/ 349447 w 654815"/>
                <a:gd name="connsiteY44" fmla="*/ 179291 h 510249"/>
                <a:gd name="connsiteX45" fmla="*/ 407450 w 654815"/>
                <a:gd name="connsiteY45" fmla="*/ 199762 h 510249"/>
                <a:gd name="connsiteX46" fmla="*/ 499572 w 654815"/>
                <a:gd name="connsiteY46" fmla="*/ 208292 h 510249"/>
                <a:gd name="connsiteX47" fmla="*/ 491042 w 654815"/>
                <a:gd name="connsiteY47" fmla="*/ 187821 h 510249"/>
                <a:gd name="connsiteX48" fmla="*/ 523456 w 654815"/>
                <a:gd name="connsiteY48" fmla="*/ 140053 h 510249"/>
                <a:gd name="connsiteX49" fmla="*/ 552457 w 654815"/>
                <a:gd name="connsiteY49" fmla="*/ 51343 h 510249"/>
                <a:gd name="connsiteX50" fmla="*/ 567811 w 654815"/>
                <a:gd name="connsiteY50" fmla="*/ 20636 h 510249"/>
                <a:gd name="connsiteX51" fmla="*/ 601930 w 654815"/>
                <a:gd name="connsiteY51" fmla="*/ 13812 h 510249"/>
                <a:gd name="connsiteX52" fmla="*/ 617284 w 654815"/>
                <a:gd name="connsiteY52" fmla="*/ 6988 h 510249"/>
                <a:gd name="connsiteX53" fmla="*/ 639462 w 654815"/>
                <a:gd name="connsiteY53" fmla="*/ 164 h 510249"/>
                <a:gd name="connsiteX54" fmla="*/ 646285 w 654815"/>
                <a:gd name="connsiteY54" fmla="*/ 5282 h 510249"/>
                <a:gd name="connsiteX55" fmla="*/ 646285 w 654815"/>
                <a:gd name="connsiteY55" fmla="*/ 10400 h 510249"/>
                <a:gd name="connsiteX0" fmla="*/ 654815 w 654815"/>
                <a:gd name="connsiteY0" fmla="*/ 510249 h 510249"/>
                <a:gd name="connsiteX1" fmla="*/ 596812 w 654815"/>
                <a:gd name="connsiteY1" fmla="*/ 469306 h 510249"/>
                <a:gd name="connsiteX2" fmla="*/ 581459 w 654815"/>
                <a:gd name="connsiteY2" fmla="*/ 438598 h 510249"/>
                <a:gd name="connsiteX3" fmla="*/ 562693 w 654815"/>
                <a:gd name="connsiteY3" fmla="*/ 421539 h 510249"/>
                <a:gd name="connsiteX4" fmla="*/ 533691 w 654815"/>
                <a:gd name="connsiteY4" fmla="*/ 377183 h 510249"/>
                <a:gd name="connsiteX5" fmla="*/ 508102 w 654815"/>
                <a:gd name="connsiteY5" fmla="*/ 317474 h 510249"/>
                <a:gd name="connsiteX6" fmla="*/ 492748 w 654815"/>
                <a:gd name="connsiteY6" fmla="*/ 273119 h 510249"/>
                <a:gd name="connsiteX7" fmla="*/ 468865 w 654815"/>
                <a:gd name="connsiteY7" fmla="*/ 245824 h 510249"/>
                <a:gd name="connsiteX8" fmla="*/ 421097 w 654815"/>
                <a:gd name="connsiteY8" fmla="*/ 235588 h 510249"/>
                <a:gd name="connsiteX9" fmla="*/ 381860 w 654815"/>
                <a:gd name="connsiteY9" fmla="*/ 245824 h 510249"/>
                <a:gd name="connsiteX10" fmla="*/ 352859 w 654815"/>
                <a:gd name="connsiteY10" fmla="*/ 271413 h 510249"/>
                <a:gd name="connsiteX11" fmla="*/ 334093 w 654815"/>
                <a:gd name="connsiteY11" fmla="*/ 322592 h 510249"/>
                <a:gd name="connsiteX12" fmla="*/ 320445 w 654815"/>
                <a:gd name="connsiteY12" fmla="*/ 360124 h 510249"/>
                <a:gd name="connsiteX13" fmla="*/ 291444 w 654815"/>
                <a:gd name="connsiteY13" fmla="*/ 406185 h 510249"/>
                <a:gd name="connsiteX14" fmla="*/ 257324 w 654815"/>
                <a:gd name="connsiteY14" fmla="*/ 436892 h 510249"/>
                <a:gd name="connsiteX15" fmla="*/ 243677 w 654815"/>
                <a:gd name="connsiteY15" fmla="*/ 443716 h 510249"/>
                <a:gd name="connsiteX16" fmla="*/ 207851 w 654815"/>
                <a:gd name="connsiteY16" fmla="*/ 481247 h 510249"/>
                <a:gd name="connsiteX17" fmla="*/ 180556 w 654815"/>
                <a:gd name="connsiteY17" fmla="*/ 501719 h 510249"/>
                <a:gd name="connsiteX18" fmla="*/ 146436 w 654815"/>
                <a:gd name="connsiteY18" fmla="*/ 506837 h 510249"/>
                <a:gd name="connsiteX19" fmla="*/ 103787 w 654815"/>
                <a:gd name="connsiteY19" fmla="*/ 489777 h 510249"/>
                <a:gd name="connsiteX20" fmla="*/ 90139 w 654815"/>
                <a:gd name="connsiteY20" fmla="*/ 469306 h 510249"/>
                <a:gd name="connsiteX21" fmla="*/ 81609 w 654815"/>
                <a:gd name="connsiteY21" fmla="*/ 435186 h 510249"/>
                <a:gd name="connsiteX22" fmla="*/ 67962 w 654815"/>
                <a:gd name="connsiteY22" fmla="*/ 399361 h 510249"/>
                <a:gd name="connsiteX23" fmla="*/ 33842 w 654815"/>
                <a:gd name="connsiteY23" fmla="*/ 366947 h 510249"/>
                <a:gd name="connsiteX24" fmla="*/ 3135 w 654815"/>
                <a:gd name="connsiteY24" fmla="*/ 326004 h 510249"/>
                <a:gd name="connsiteX25" fmla="*/ 3135 w 654815"/>
                <a:gd name="connsiteY25" fmla="*/ 295297 h 510249"/>
                <a:gd name="connsiteX26" fmla="*/ 21900 w 654815"/>
                <a:gd name="connsiteY26" fmla="*/ 261177 h 510249"/>
                <a:gd name="connsiteX27" fmla="*/ 45784 w 654815"/>
                <a:gd name="connsiteY27" fmla="*/ 247530 h 510249"/>
                <a:gd name="connsiteX28" fmla="*/ 86727 w 654815"/>
                <a:gd name="connsiteY28" fmla="*/ 242412 h 510249"/>
                <a:gd name="connsiteX29" fmla="*/ 134494 w 654815"/>
                <a:gd name="connsiteY29" fmla="*/ 220234 h 510249"/>
                <a:gd name="connsiteX30" fmla="*/ 165202 w 654815"/>
                <a:gd name="connsiteY30" fmla="*/ 187821 h 510249"/>
                <a:gd name="connsiteX31" fmla="*/ 166908 w 654815"/>
                <a:gd name="connsiteY31" fmla="*/ 140053 h 510249"/>
                <a:gd name="connsiteX32" fmla="*/ 143024 w 654815"/>
                <a:gd name="connsiteY32" fmla="*/ 88874 h 510249"/>
                <a:gd name="connsiteX33" fmla="*/ 127671 w 654815"/>
                <a:gd name="connsiteY33" fmla="*/ 71815 h 510249"/>
                <a:gd name="connsiteX34" fmla="*/ 115729 w 654815"/>
                <a:gd name="connsiteY34" fmla="*/ 54755 h 510249"/>
                <a:gd name="connsiteX35" fmla="*/ 107199 w 654815"/>
                <a:gd name="connsiteY35" fmla="*/ 39401 h 510249"/>
                <a:gd name="connsiteX36" fmla="*/ 124259 w 654815"/>
                <a:gd name="connsiteY36" fmla="*/ 18930 h 510249"/>
                <a:gd name="connsiteX37" fmla="*/ 149848 w 654815"/>
                <a:gd name="connsiteY37" fmla="*/ 6988 h 510249"/>
                <a:gd name="connsiteX38" fmla="*/ 182262 w 654815"/>
                <a:gd name="connsiteY38" fmla="*/ 164 h 510249"/>
                <a:gd name="connsiteX39" fmla="*/ 211263 w 654815"/>
                <a:gd name="connsiteY39" fmla="*/ 3576 h 510249"/>
                <a:gd name="connsiteX40" fmla="*/ 257324 w 654815"/>
                <a:gd name="connsiteY40" fmla="*/ 18930 h 510249"/>
                <a:gd name="connsiteX41" fmla="*/ 281208 w 654815"/>
                <a:gd name="connsiteY41" fmla="*/ 32577 h 510249"/>
                <a:gd name="connsiteX42" fmla="*/ 299974 w 654815"/>
                <a:gd name="connsiteY42" fmla="*/ 78639 h 510249"/>
                <a:gd name="connsiteX43" fmla="*/ 323857 w 654815"/>
                <a:gd name="connsiteY43" fmla="*/ 129818 h 510249"/>
                <a:gd name="connsiteX44" fmla="*/ 349447 w 654815"/>
                <a:gd name="connsiteY44" fmla="*/ 179291 h 510249"/>
                <a:gd name="connsiteX45" fmla="*/ 407450 w 654815"/>
                <a:gd name="connsiteY45" fmla="*/ 199762 h 510249"/>
                <a:gd name="connsiteX46" fmla="*/ 491042 w 654815"/>
                <a:gd name="connsiteY46" fmla="*/ 187821 h 510249"/>
                <a:gd name="connsiteX47" fmla="*/ 523456 w 654815"/>
                <a:gd name="connsiteY47" fmla="*/ 140053 h 510249"/>
                <a:gd name="connsiteX48" fmla="*/ 552457 w 654815"/>
                <a:gd name="connsiteY48" fmla="*/ 51343 h 510249"/>
                <a:gd name="connsiteX49" fmla="*/ 567811 w 654815"/>
                <a:gd name="connsiteY49" fmla="*/ 20636 h 510249"/>
                <a:gd name="connsiteX50" fmla="*/ 601930 w 654815"/>
                <a:gd name="connsiteY50" fmla="*/ 13812 h 510249"/>
                <a:gd name="connsiteX51" fmla="*/ 617284 w 654815"/>
                <a:gd name="connsiteY51" fmla="*/ 6988 h 510249"/>
                <a:gd name="connsiteX52" fmla="*/ 639462 w 654815"/>
                <a:gd name="connsiteY52" fmla="*/ 164 h 510249"/>
                <a:gd name="connsiteX53" fmla="*/ 646285 w 654815"/>
                <a:gd name="connsiteY53" fmla="*/ 5282 h 510249"/>
                <a:gd name="connsiteX54" fmla="*/ 646285 w 654815"/>
                <a:gd name="connsiteY54" fmla="*/ 10400 h 510249"/>
                <a:gd name="connsiteX0" fmla="*/ 654815 w 654815"/>
                <a:gd name="connsiteY0" fmla="*/ 510249 h 510249"/>
                <a:gd name="connsiteX1" fmla="*/ 596812 w 654815"/>
                <a:gd name="connsiteY1" fmla="*/ 469306 h 510249"/>
                <a:gd name="connsiteX2" fmla="*/ 581459 w 654815"/>
                <a:gd name="connsiteY2" fmla="*/ 438598 h 510249"/>
                <a:gd name="connsiteX3" fmla="*/ 562693 w 654815"/>
                <a:gd name="connsiteY3" fmla="*/ 421539 h 510249"/>
                <a:gd name="connsiteX4" fmla="*/ 533691 w 654815"/>
                <a:gd name="connsiteY4" fmla="*/ 377183 h 510249"/>
                <a:gd name="connsiteX5" fmla="*/ 508102 w 654815"/>
                <a:gd name="connsiteY5" fmla="*/ 317474 h 510249"/>
                <a:gd name="connsiteX6" fmla="*/ 492748 w 654815"/>
                <a:gd name="connsiteY6" fmla="*/ 273119 h 510249"/>
                <a:gd name="connsiteX7" fmla="*/ 468865 w 654815"/>
                <a:gd name="connsiteY7" fmla="*/ 245824 h 510249"/>
                <a:gd name="connsiteX8" fmla="*/ 421097 w 654815"/>
                <a:gd name="connsiteY8" fmla="*/ 235588 h 510249"/>
                <a:gd name="connsiteX9" fmla="*/ 381860 w 654815"/>
                <a:gd name="connsiteY9" fmla="*/ 245824 h 510249"/>
                <a:gd name="connsiteX10" fmla="*/ 352859 w 654815"/>
                <a:gd name="connsiteY10" fmla="*/ 271413 h 510249"/>
                <a:gd name="connsiteX11" fmla="*/ 334093 w 654815"/>
                <a:gd name="connsiteY11" fmla="*/ 322592 h 510249"/>
                <a:gd name="connsiteX12" fmla="*/ 320445 w 654815"/>
                <a:gd name="connsiteY12" fmla="*/ 360124 h 510249"/>
                <a:gd name="connsiteX13" fmla="*/ 291444 w 654815"/>
                <a:gd name="connsiteY13" fmla="*/ 406185 h 510249"/>
                <a:gd name="connsiteX14" fmla="*/ 243677 w 654815"/>
                <a:gd name="connsiteY14" fmla="*/ 443716 h 510249"/>
                <a:gd name="connsiteX15" fmla="*/ 207851 w 654815"/>
                <a:gd name="connsiteY15" fmla="*/ 481247 h 510249"/>
                <a:gd name="connsiteX16" fmla="*/ 180556 w 654815"/>
                <a:gd name="connsiteY16" fmla="*/ 501719 h 510249"/>
                <a:gd name="connsiteX17" fmla="*/ 146436 w 654815"/>
                <a:gd name="connsiteY17" fmla="*/ 506837 h 510249"/>
                <a:gd name="connsiteX18" fmla="*/ 103787 w 654815"/>
                <a:gd name="connsiteY18" fmla="*/ 489777 h 510249"/>
                <a:gd name="connsiteX19" fmla="*/ 90139 w 654815"/>
                <a:gd name="connsiteY19" fmla="*/ 469306 h 510249"/>
                <a:gd name="connsiteX20" fmla="*/ 81609 w 654815"/>
                <a:gd name="connsiteY20" fmla="*/ 435186 h 510249"/>
                <a:gd name="connsiteX21" fmla="*/ 67962 w 654815"/>
                <a:gd name="connsiteY21" fmla="*/ 399361 h 510249"/>
                <a:gd name="connsiteX22" fmla="*/ 33842 w 654815"/>
                <a:gd name="connsiteY22" fmla="*/ 366947 h 510249"/>
                <a:gd name="connsiteX23" fmla="*/ 3135 w 654815"/>
                <a:gd name="connsiteY23" fmla="*/ 326004 h 510249"/>
                <a:gd name="connsiteX24" fmla="*/ 3135 w 654815"/>
                <a:gd name="connsiteY24" fmla="*/ 295297 h 510249"/>
                <a:gd name="connsiteX25" fmla="*/ 21900 w 654815"/>
                <a:gd name="connsiteY25" fmla="*/ 261177 h 510249"/>
                <a:gd name="connsiteX26" fmla="*/ 45784 w 654815"/>
                <a:gd name="connsiteY26" fmla="*/ 247530 h 510249"/>
                <a:gd name="connsiteX27" fmla="*/ 86727 w 654815"/>
                <a:gd name="connsiteY27" fmla="*/ 242412 h 510249"/>
                <a:gd name="connsiteX28" fmla="*/ 134494 w 654815"/>
                <a:gd name="connsiteY28" fmla="*/ 220234 h 510249"/>
                <a:gd name="connsiteX29" fmla="*/ 165202 w 654815"/>
                <a:gd name="connsiteY29" fmla="*/ 187821 h 510249"/>
                <a:gd name="connsiteX30" fmla="*/ 166908 w 654815"/>
                <a:gd name="connsiteY30" fmla="*/ 140053 h 510249"/>
                <a:gd name="connsiteX31" fmla="*/ 143024 w 654815"/>
                <a:gd name="connsiteY31" fmla="*/ 88874 h 510249"/>
                <a:gd name="connsiteX32" fmla="*/ 127671 w 654815"/>
                <a:gd name="connsiteY32" fmla="*/ 71815 h 510249"/>
                <a:gd name="connsiteX33" fmla="*/ 115729 w 654815"/>
                <a:gd name="connsiteY33" fmla="*/ 54755 h 510249"/>
                <a:gd name="connsiteX34" fmla="*/ 107199 w 654815"/>
                <a:gd name="connsiteY34" fmla="*/ 39401 h 510249"/>
                <a:gd name="connsiteX35" fmla="*/ 124259 w 654815"/>
                <a:gd name="connsiteY35" fmla="*/ 18930 h 510249"/>
                <a:gd name="connsiteX36" fmla="*/ 149848 w 654815"/>
                <a:gd name="connsiteY36" fmla="*/ 6988 h 510249"/>
                <a:gd name="connsiteX37" fmla="*/ 182262 w 654815"/>
                <a:gd name="connsiteY37" fmla="*/ 164 h 510249"/>
                <a:gd name="connsiteX38" fmla="*/ 211263 w 654815"/>
                <a:gd name="connsiteY38" fmla="*/ 3576 h 510249"/>
                <a:gd name="connsiteX39" fmla="*/ 257324 w 654815"/>
                <a:gd name="connsiteY39" fmla="*/ 18930 h 510249"/>
                <a:gd name="connsiteX40" fmla="*/ 281208 w 654815"/>
                <a:gd name="connsiteY40" fmla="*/ 32577 h 510249"/>
                <a:gd name="connsiteX41" fmla="*/ 299974 w 654815"/>
                <a:gd name="connsiteY41" fmla="*/ 78639 h 510249"/>
                <a:gd name="connsiteX42" fmla="*/ 323857 w 654815"/>
                <a:gd name="connsiteY42" fmla="*/ 129818 h 510249"/>
                <a:gd name="connsiteX43" fmla="*/ 349447 w 654815"/>
                <a:gd name="connsiteY43" fmla="*/ 179291 h 510249"/>
                <a:gd name="connsiteX44" fmla="*/ 407450 w 654815"/>
                <a:gd name="connsiteY44" fmla="*/ 199762 h 510249"/>
                <a:gd name="connsiteX45" fmla="*/ 491042 w 654815"/>
                <a:gd name="connsiteY45" fmla="*/ 187821 h 510249"/>
                <a:gd name="connsiteX46" fmla="*/ 523456 w 654815"/>
                <a:gd name="connsiteY46" fmla="*/ 140053 h 510249"/>
                <a:gd name="connsiteX47" fmla="*/ 552457 w 654815"/>
                <a:gd name="connsiteY47" fmla="*/ 51343 h 510249"/>
                <a:gd name="connsiteX48" fmla="*/ 567811 w 654815"/>
                <a:gd name="connsiteY48" fmla="*/ 20636 h 510249"/>
                <a:gd name="connsiteX49" fmla="*/ 601930 w 654815"/>
                <a:gd name="connsiteY49" fmla="*/ 13812 h 510249"/>
                <a:gd name="connsiteX50" fmla="*/ 617284 w 654815"/>
                <a:gd name="connsiteY50" fmla="*/ 6988 h 510249"/>
                <a:gd name="connsiteX51" fmla="*/ 639462 w 654815"/>
                <a:gd name="connsiteY51" fmla="*/ 164 h 510249"/>
                <a:gd name="connsiteX52" fmla="*/ 646285 w 654815"/>
                <a:gd name="connsiteY52" fmla="*/ 5282 h 510249"/>
                <a:gd name="connsiteX53" fmla="*/ 646285 w 654815"/>
                <a:gd name="connsiteY53" fmla="*/ 10400 h 510249"/>
                <a:gd name="connsiteX0" fmla="*/ 654815 w 654815"/>
                <a:gd name="connsiteY0" fmla="*/ 510249 h 510249"/>
                <a:gd name="connsiteX1" fmla="*/ 596812 w 654815"/>
                <a:gd name="connsiteY1" fmla="*/ 469306 h 510249"/>
                <a:gd name="connsiteX2" fmla="*/ 562693 w 654815"/>
                <a:gd name="connsiteY2" fmla="*/ 421539 h 510249"/>
                <a:gd name="connsiteX3" fmla="*/ 533691 w 654815"/>
                <a:gd name="connsiteY3" fmla="*/ 377183 h 510249"/>
                <a:gd name="connsiteX4" fmla="*/ 508102 w 654815"/>
                <a:gd name="connsiteY4" fmla="*/ 317474 h 510249"/>
                <a:gd name="connsiteX5" fmla="*/ 492748 w 654815"/>
                <a:gd name="connsiteY5" fmla="*/ 273119 h 510249"/>
                <a:gd name="connsiteX6" fmla="*/ 468865 w 654815"/>
                <a:gd name="connsiteY6" fmla="*/ 245824 h 510249"/>
                <a:gd name="connsiteX7" fmla="*/ 421097 w 654815"/>
                <a:gd name="connsiteY7" fmla="*/ 235588 h 510249"/>
                <a:gd name="connsiteX8" fmla="*/ 381860 w 654815"/>
                <a:gd name="connsiteY8" fmla="*/ 245824 h 510249"/>
                <a:gd name="connsiteX9" fmla="*/ 352859 w 654815"/>
                <a:gd name="connsiteY9" fmla="*/ 271413 h 510249"/>
                <a:gd name="connsiteX10" fmla="*/ 334093 w 654815"/>
                <a:gd name="connsiteY10" fmla="*/ 322592 h 510249"/>
                <a:gd name="connsiteX11" fmla="*/ 320445 w 654815"/>
                <a:gd name="connsiteY11" fmla="*/ 360124 h 510249"/>
                <a:gd name="connsiteX12" fmla="*/ 291444 w 654815"/>
                <a:gd name="connsiteY12" fmla="*/ 406185 h 510249"/>
                <a:gd name="connsiteX13" fmla="*/ 243677 w 654815"/>
                <a:gd name="connsiteY13" fmla="*/ 443716 h 510249"/>
                <a:gd name="connsiteX14" fmla="*/ 207851 w 654815"/>
                <a:gd name="connsiteY14" fmla="*/ 481247 h 510249"/>
                <a:gd name="connsiteX15" fmla="*/ 180556 w 654815"/>
                <a:gd name="connsiteY15" fmla="*/ 501719 h 510249"/>
                <a:gd name="connsiteX16" fmla="*/ 146436 w 654815"/>
                <a:gd name="connsiteY16" fmla="*/ 506837 h 510249"/>
                <a:gd name="connsiteX17" fmla="*/ 103787 w 654815"/>
                <a:gd name="connsiteY17" fmla="*/ 489777 h 510249"/>
                <a:gd name="connsiteX18" fmla="*/ 90139 w 654815"/>
                <a:gd name="connsiteY18" fmla="*/ 469306 h 510249"/>
                <a:gd name="connsiteX19" fmla="*/ 81609 w 654815"/>
                <a:gd name="connsiteY19" fmla="*/ 435186 h 510249"/>
                <a:gd name="connsiteX20" fmla="*/ 67962 w 654815"/>
                <a:gd name="connsiteY20" fmla="*/ 399361 h 510249"/>
                <a:gd name="connsiteX21" fmla="*/ 33842 w 654815"/>
                <a:gd name="connsiteY21" fmla="*/ 366947 h 510249"/>
                <a:gd name="connsiteX22" fmla="*/ 3135 w 654815"/>
                <a:gd name="connsiteY22" fmla="*/ 326004 h 510249"/>
                <a:gd name="connsiteX23" fmla="*/ 3135 w 654815"/>
                <a:gd name="connsiteY23" fmla="*/ 295297 h 510249"/>
                <a:gd name="connsiteX24" fmla="*/ 21900 w 654815"/>
                <a:gd name="connsiteY24" fmla="*/ 261177 h 510249"/>
                <a:gd name="connsiteX25" fmla="*/ 45784 w 654815"/>
                <a:gd name="connsiteY25" fmla="*/ 247530 h 510249"/>
                <a:gd name="connsiteX26" fmla="*/ 86727 w 654815"/>
                <a:gd name="connsiteY26" fmla="*/ 242412 h 510249"/>
                <a:gd name="connsiteX27" fmla="*/ 134494 w 654815"/>
                <a:gd name="connsiteY27" fmla="*/ 220234 h 510249"/>
                <a:gd name="connsiteX28" fmla="*/ 165202 w 654815"/>
                <a:gd name="connsiteY28" fmla="*/ 187821 h 510249"/>
                <a:gd name="connsiteX29" fmla="*/ 166908 w 654815"/>
                <a:gd name="connsiteY29" fmla="*/ 140053 h 510249"/>
                <a:gd name="connsiteX30" fmla="*/ 143024 w 654815"/>
                <a:gd name="connsiteY30" fmla="*/ 88874 h 510249"/>
                <a:gd name="connsiteX31" fmla="*/ 127671 w 654815"/>
                <a:gd name="connsiteY31" fmla="*/ 71815 h 510249"/>
                <a:gd name="connsiteX32" fmla="*/ 115729 w 654815"/>
                <a:gd name="connsiteY32" fmla="*/ 54755 h 510249"/>
                <a:gd name="connsiteX33" fmla="*/ 107199 w 654815"/>
                <a:gd name="connsiteY33" fmla="*/ 39401 h 510249"/>
                <a:gd name="connsiteX34" fmla="*/ 124259 w 654815"/>
                <a:gd name="connsiteY34" fmla="*/ 18930 h 510249"/>
                <a:gd name="connsiteX35" fmla="*/ 149848 w 654815"/>
                <a:gd name="connsiteY35" fmla="*/ 6988 h 510249"/>
                <a:gd name="connsiteX36" fmla="*/ 182262 w 654815"/>
                <a:gd name="connsiteY36" fmla="*/ 164 h 510249"/>
                <a:gd name="connsiteX37" fmla="*/ 211263 w 654815"/>
                <a:gd name="connsiteY37" fmla="*/ 3576 h 510249"/>
                <a:gd name="connsiteX38" fmla="*/ 257324 w 654815"/>
                <a:gd name="connsiteY38" fmla="*/ 18930 h 510249"/>
                <a:gd name="connsiteX39" fmla="*/ 281208 w 654815"/>
                <a:gd name="connsiteY39" fmla="*/ 32577 h 510249"/>
                <a:gd name="connsiteX40" fmla="*/ 299974 w 654815"/>
                <a:gd name="connsiteY40" fmla="*/ 78639 h 510249"/>
                <a:gd name="connsiteX41" fmla="*/ 323857 w 654815"/>
                <a:gd name="connsiteY41" fmla="*/ 129818 h 510249"/>
                <a:gd name="connsiteX42" fmla="*/ 349447 w 654815"/>
                <a:gd name="connsiteY42" fmla="*/ 179291 h 510249"/>
                <a:gd name="connsiteX43" fmla="*/ 407450 w 654815"/>
                <a:gd name="connsiteY43" fmla="*/ 199762 h 510249"/>
                <a:gd name="connsiteX44" fmla="*/ 491042 w 654815"/>
                <a:gd name="connsiteY44" fmla="*/ 187821 h 510249"/>
                <a:gd name="connsiteX45" fmla="*/ 523456 w 654815"/>
                <a:gd name="connsiteY45" fmla="*/ 140053 h 510249"/>
                <a:gd name="connsiteX46" fmla="*/ 552457 w 654815"/>
                <a:gd name="connsiteY46" fmla="*/ 51343 h 510249"/>
                <a:gd name="connsiteX47" fmla="*/ 567811 w 654815"/>
                <a:gd name="connsiteY47" fmla="*/ 20636 h 510249"/>
                <a:gd name="connsiteX48" fmla="*/ 601930 w 654815"/>
                <a:gd name="connsiteY48" fmla="*/ 13812 h 510249"/>
                <a:gd name="connsiteX49" fmla="*/ 617284 w 654815"/>
                <a:gd name="connsiteY49" fmla="*/ 6988 h 510249"/>
                <a:gd name="connsiteX50" fmla="*/ 639462 w 654815"/>
                <a:gd name="connsiteY50" fmla="*/ 164 h 510249"/>
                <a:gd name="connsiteX51" fmla="*/ 646285 w 654815"/>
                <a:gd name="connsiteY51" fmla="*/ 5282 h 510249"/>
                <a:gd name="connsiteX52" fmla="*/ 646285 w 654815"/>
                <a:gd name="connsiteY52" fmla="*/ 10400 h 510249"/>
                <a:gd name="connsiteX0" fmla="*/ 654815 w 654815"/>
                <a:gd name="connsiteY0" fmla="*/ 510249 h 510249"/>
                <a:gd name="connsiteX1" fmla="*/ 598518 w 654815"/>
                <a:gd name="connsiteY1" fmla="*/ 459070 h 510249"/>
                <a:gd name="connsiteX2" fmla="*/ 562693 w 654815"/>
                <a:gd name="connsiteY2" fmla="*/ 421539 h 510249"/>
                <a:gd name="connsiteX3" fmla="*/ 533691 w 654815"/>
                <a:gd name="connsiteY3" fmla="*/ 377183 h 510249"/>
                <a:gd name="connsiteX4" fmla="*/ 508102 w 654815"/>
                <a:gd name="connsiteY4" fmla="*/ 317474 h 510249"/>
                <a:gd name="connsiteX5" fmla="*/ 492748 w 654815"/>
                <a:gd name="connsiteY5" fmla="*/ 273119 h 510249"/>
                <a:gd name="connsiteX6" fmla="*/ 468865 w 654815"/>
                <a:gd name="connsiteY6" fmla="*/ 245824 h 510249"/>
                <a:gd name="connsiteX7" fmla="*/ 421097 w 654815"/>
                <a:gd name="connsiteY7" fmla="*/ 235588 h 510249"/>
                <a:gd name="connsiteX8" fmla="*/ 381860 w 654815"/>
                <a:gd name="connsiteY8" fmla="*/ 245824 h 510249"/>
                <a:gd name="connsiteX9" fmla="*/ 352859 w 654815"/>
                <a:gd name="connsiteY9" fmla="*/ 271413 h 510249"/>
                <a:gd name="connsiteX10" fmla="*/ 334093 w 654815"/>
                <a:gd name="connsiteY10" fmla="*/ 322592 h 510249"/>
                <a:gd name="connsiteX11" fmla="*/ 320445 w 654815"/>
                <a:gd name="connsiteY11" fmla="*/ 360124 h 510249"/>
                <a:gd name="connsiteX12" fmla="*/ 291444 w 654815"/>
                <a:gd name="connsiteY12" fmla="*/ 406185 h 510249"/>
                <a:gd name="connsiteX13" fmla="*/ 243677 w 654815"/>
                <a:gd name="connsiteY13" fmla="*/ 443716 h 510249"/>
                <a:gd name="connsiteX14" fmla="*/ 207851 w 654815"/>
                <a:gd name="connsiteY14" fmla="*/ 481247 h 510249"/>
                <a:gd name="connsiteX15" fmla="*/ 180556 w 654815"/>
                <a:gd name="connsiteY15" fmla="*/ 501719 h 510249"/>
                <a:gd name="connsiteX16" fmla="*/ 146436 w 654815"/>
                <a:gd name="connsiteY16" fmla="*/ 506837 h 510249"/>
                <a:gd name="connsiteX17" fmla="*/ 103787 w 654815"/>
                <a:gd name="connsiteY17" fmla="*/ 489777 h 510249"/>
                <a:gd name="connsiteX18" fmla="*/ 90139 w 654815"/>
                <a:gd name="connsiteY18" fmla="*/ 469306 h 510249"/>
                <a:gd name="connsiteX19" fmla="*/ 81609 w 654815"/>
                <a:gd name="connsiteY19" fmla="*/ 435186 h 510249"/>
                <a:gd name="connsiteX20" fmla="*/ 67962 w 654815"/>
                <a:gd name="connsiteY20" fmla="*/ 399361 h 510249"/>
                <a:gd name="connsiteX21" fmla="*/ 33842 w 654815"/>
                <a:gd name="connsiteY21" fmla="*/ 366947 h 510249"/>
                <a:gd name="connsiteX22" fmla="*/ 3135 w 654815"/>
                <a:gd name="connsiteY22" fmla="*/ 326004 h 510249"/>
                <a:gd name="connsiteX23" fmla="*/ 3135 w 654815"/>
                <a:gd name="connsiteY23" fmla="*/ 295297 h 510249"/>
                <a:gd name="connsiteX24" fmla="*/ 21900 w 654815"/>
                <a:gd name="connsiteY24" fmla="*/ 261177 h 510249"/>
                <a:gd name="connsiteX25" fmla="*/ 45784 w 654815"/>
                <a:gd name="connsiteY25" fmla="*/ 247530 h 510249"/>
                <a:gd name="connsiteX26" fmla="*/ 86727 w 654815"/>
                <a:gd name="connsiteY26" fmla="*/ 242412 h 510249"/>
                <a:gd name="connsiteX27" fmla="*/ 134494 w 654815"/>
                <a:gd name="connsiteY27" fmla="*/ 220234 h 510249"/>
                <a:gd name="connsiteX28" fmla="*/ 165202 w 654815"/>
                <a:gd name="connsiteY28" fmla="*/ 187821 h 510249"/>
                <a:gd name="connsiteX29" fmla="*/ 166908 w 654815"/>
                <a:gd name="connsiteY29" fmla="*/ 140053 h 510249"/>
                <a:gd name="connsiteX30" fmla="*/ 143024 w 654815"/>
                <a:gd name="connsiteY30" fmla="*/ 88874 h 510249"/>
                <a:gd name="connsiteX31" fmla="*/ 127671 w 654815"/>
                <a:gd name="connsiteY31" fmla="*/ 71815 h 510249"/>
                <a:gd name="connsiteX32" fmla="*/ 115729 w 654815"/>
                <a:gd name="connsiteY32" fmla="*/ 54755 h 510249"/>
                <a:gd name="connsiteX33" fmla="*/ 107199 w 654815"/>
                <a:gd name="connsiteY33" fmla="*/ 39401 h 510249"/>
                <a:gd name="connsiteX34" fmla="*/ 124259 w 654815"/>
                <a:gd name="connsiteY34" fmla="*/ 18930 h 510249"/>
                <a:gd name="connsiteX35" fmla="*/ 149848 w 654815"/>
                <a:gd name="connsiteY35" fmla="*/ 6988 h 510249"/>
                <a:gd name="connsiteX36" fmla="*/ 182262 w 654815"/>
                <a:gd name="connsiteY36" fmla="*/ 164 h 510249"/>
                <a:gd name="connsiteX37" fmla="*/ 211263 w 654815"/>
                <a:gd name="connsiteY37" fmla="*/ 3576 h 510249"/>
                <a:gd name="connsiteX38" fmla="*/ 257324 w 654815"/>
                <a:gd name="connsiteY38" fmla="*/ 18930 h 510249"/>
                <a:gd name="connsiteX39" fmla="*/ 281208 w 654815"/>
                <a:gd name="connsiteY39" fmla="*/ 32577 h 510249"/>
                <a:gd name="connsiteX40" fmla="*/ 299974 w 654815"/>
                <a:gd name="connsiteY40" fmla="*/ 78639 h 510249"/>
                <a:gd name="connsiteX41" fmla="*/ 323857 w 654815"/>
                <a:gd name="connsiteY41" fmla="*/ 129818 h 510249"/>
                <a:gd name="connsiteX42" fmla="*/ 349447 w 654815"/>
                <a:gd name="connsiteY42" fmla="*/ 179291 h 510249"/>
                <a:gd name="connsiteX43" fmla="*/ 407450 w 654815"/>
                <a:gd name="connsiteY43" fmla="*/ 199762 h 510249"/>
                <a:gd name="connsiteX44" fmla="*/ 491042 w 654815"/>
                <a:gd name="connsiteY44" fmla="*/ 187821 h 510249"/>
                <a:gd name="connsiteX45" fmla="*/ 523456 w 654815"/>
                <a:gd name="connsiteY45" fmla="*/ 140053 h 510249"/>
                <a:gd name="connsiteX46" fmla="*/ 552457 w 654815"/>
                <a:gd name="connsiteY46" fmla="*/ 51343 h 510249"/>
                <a:gd name="connsiteX47" fmla="*/ 567811 w 654815"/>
                <a:gd name="connsiteY47" fmla="*/ 20636 h 510249"/>
                <a:gd name="connsiteX48" fmla="*/ 601930 w 654815"/>
                <a:gd name="connsiteY48" fmla="*/ 13812 h 510249"/>
                <a:gd name="connsiteX49" fmla="*/ 617284 w 654815"/>
                <a:gd name="connsiteY49" fmla="*/ 6988 h 510249"/>
                <a:gd name="connsiteX50" fmla="*/ 639462 w 654815"/>
                <a:gd name="connsiteY50" fmla="*/ 164 h 510249"/>
                <a:gd name="connsiteX51" fmla="*/ 646285 w 654815"/>
                <a:gd name="connsiteY51" fmla="*/ 5282 h 510249"/>
                <a:gd name="connsiteX52" fmla="*/ 646285 w 654815"/>
                <a:gd name="connsiteY52" fmla="*/ 10400 h 510249"/>
                <a:gd name="connsiteX0" fmla="*/ 654815 w 654815"/>
                <a:gd name="connsiteY0" fmla="*/ 510249 h 510249"/>
                <a:gd name="connsiteX1" fmla="*/ 598518 w 654815"/>
                <a:gd name="connsiteY1" fmla="*/ 459070 h 510249"/>
                <a:gd name="connsiteX2" fmla="*/ 562693 w 654815"/>
                <a:gd name="connsiteY2" fmla="*/ 421539 h 510249"/>
                <a:gd name="connsiteX3" fmla="*/ 533691 w 654815"/>
                <a:gd name="connsiteY3" fmla="*/ 377183 h 510249"/>
                <a:gd name="connsiteX4" fmla="*/ 508102 w 654815"/>
                <a:gd name="connsiteY4" fmla="*/ 317474 h 510249"/>
                <a:gd name="connsiteX5" fmla="*/ 492748 w 654815"/>
                <a:gd name="connsiteY5" fmla="*/ 273119 h 510249"/>
                <a:gd name="connsiteX6" fmla="*/ 468865 w 654815"/>
                <a:gd name="connsiteY6" fmla="*/ 245824 h 510249"/>
                <a:gd name="connsiteX7" fmla="*/ 421097 w 654815"/>
                <a:gd name="connsiteY7" fmla="*/ 235588 h 510249"/>
                <a:gd name="connsiteX8" fmla="*/ 381860 w 654815"/>
                <a:gd name="connsiteY8" fmla="*/ 245824 h 510249"/>
                <a:gd name="connsiteX9" fmla="*/ 352859 w 654815"/>
                <a:gd name="connsiteY9" fmla="*/ 271413 h 510249"/>
                <a:gd name="connsiteX10" fmla="*/ 334093 w 654815"/>
                <a:gd name="connsiteY10" fmla="*/ 322592 h 510249"/>
                <a:gd name="connsiteX11" fmla="*/ 320445 w 654815"/>
                <a:gd name="connsiteY11" fmla="*/ 360124 h 510249"/>
                <a:gd name="connsiteX12" fmla="*/ 291444 w 654815"/>
                <a:gd name="connsiteY12" fmla="*/ 406185 h 510249"/>
                <a:gd name="connsiteX13" fmla="*/ 243677 w 654815"/>
                <a:gd name="connsiteY13" fmla="*/ 443716 h 510249"/>
                <a:gd name="connsiteX14" fmla="*/ 207851 w 654815"/>
                <a:gd name="connsiteY14" fmla="*/ 481247 h 510249"/>
                <a:gd name="connsiteX15" fmla="*/ 180556 w 654815"/>
                <a:gd name="connsiteY15" fmla="*/ 501719 h 510249"/>
                <a:gd name="connsiteX16" fmla="*/ 146436 w 654815"/>
                <a:gd name="connsiteY16" fmla="*/ 506837 h 510249"/>
                <a:gd name="connsiteX17" fmla="*/ 103787 w 654815"/>
                <a:gd name="connsiteY17" fmla="*/ 489777 h 510249"/>
                <a:gd name="connsiteX18" fmla="*/ 90139 w 654815"/>
                <a:gd name="connsiteY18" fmla="*/ 469306 h 510249"/>
                <a:gd name="connsiteX19" fmla="*/ 81609 w 654815"/>
                <a:gd name="connsiteY19" fmla="*/ 435186 h 510249"/>
                <a:gd name="connsiteX20" fmla="*/ 67962 w 654815"/>
                <a:gd name="connsiteY20" fmla="*/ 399361 h 510249"/>
                <a:gd name="connsiteX21" fmla="*/ 33842 w 654815"/>
                <a:gd name="connsiteY21" fmla="*/ 366947 h 510249"/>
                <a:gd name="connsiteX22" fmla="*/ 3135 w 654815"/>
                <a:gd name="connsiteY22" fmla="*/ 326004 h 510249"/>
                <a:gd name="connsiteX23" fmla="*/ 3135 w 654815"/>
                <a:gd name="connsiteY23" fmla="*/ 295297 h 510249"/>
                <a:gd name="connsiteX24" fmla="*/ 21900 w 654815"/>
                <a:gd name="connsiteY24" fmla="*/ 261177 h 510249"/>
                <a:gd name="connsiteX25" fmla="*/ 45784 w 654815"/>
                <a:gd name="connsiteY25" fmla="*/ 247530 h 510249"/>
                <a:gd name="connsiteX26" fmla="*/ 86727 w 654815"/>
                <a:gd name="connsiteY26" fmla="*/ 242412 h 510249"/>
                <a:gd name="connsiteX27" fmla="*/ 134494 w 654815"/>
                <a:gd name="connsiteY27" fmla="*/ 220234 h 510249"/>
                <a:gd name="connsiteX28" fmla="*/ 165202 w 654815"/>
                <a:gd name="connsiteY28" fmla="*/ 187821 h 510249"/>
                <a:gd name="connsiteX29" fmla="*/ 166908 w 654815"/>
                <a:gd name="connsiteY29" fmla="*/ 140053 h 510249"/>
                <a:gd name="connsiteX30" fmla="*/ 143024 w 654815"/>
                <a:gd name="connsiteY30" fmla="*/ 88874 h 510249"/>
                <a:gd name="connsiteX31" fmla="*/ 127671 w 654815"/>
                <a:gd name="connsiteY31" fmla="*/ 71815 h 510249"/>
                <a:gd name="connsiteX32" fmla="*/ 115729 w 654815"/>
                <a:gd name="connsiteY32" fmla="*/ 54755 h 510249"/>
                <a:gd name="connsiteX33" fmla="*/ 107199 w 654815"/>
                <a:gd name="connsiteY33" fmla="*/ 39401 h 510249"/>
                <a:gd name="connsiteX34" fmla="*/ 124259 w 654815"/>
                <a:gd name="connsiteY34" fmla="*/ 18930 h 510249"/>
                <a:gd name="connsiteX35" fmla="*/ 149848 w 654815"/>
                <a:gd name="connsiteY35" fmla="*/ 6988 h 510249"/>
                <a:gd name="connsiteX36" fmla="*/ 182262 w 654815"/>
                <a:gd name="connsiteY36" fmla="*/ 164 h 510249"/>
                <a:gd name="connsiteX37" fmla="*/ 211263 w 654815"/>
                <a:gd name="connsiteY37" fmla="*/ 3576 h 510249"/>
                <a:gd name="connsiteX38" fmla="*/ 257324 w 654815"/>
                <a:gd name="connsiteY38" fmla="*/ 18930 h 510249"/>
                <a:gd name="connsiteX39" fmla="*/ 281208 w 654815"/>
                <a:gd name="connsiteY39" fmla="*/ 32577 h 510249"/>
                <a:gd name="connsiteX40" fmla="*/ 299974 w 654815"/>
                <a:gd name="connsiteY40" fmla="*/ 78639 h 510249"/>
                <a:gd name="connsiteX41" fmla="*/ 323857 w 654815"/>
                <a:gd name="connsiteY41" fmla="*/ 129818 h 510249"/>
                <a:gd name="connsiteX42" fmla="*/ 349447 w 654815"/>
                <a:gd name="connsiteY42" fmla="*/ 179291 h 510249"/>
                <a:gd name="connsiteX43" fmla="*/ 407450 w 654815"/>
                <a:gd name="connsiteY43" fmla="*/ 199762 h 510249"/>
                <a:gd name="connsiteX44" fmla="*/ 491042 w 654815"/>
                <a:gd name="connsiteY44" fmla="*/ 187821 h 510249"/>
                <a:gd name="connsiteX45" fmla="*/ 523456 w 654815"/>
                <a:gd name="connsiteY45" fmla="*/ 140053 h 510249"/>
                <a:gd name="connsiteX46" fmla="*/ 552457 w 654815"/>
                <a:gd name="connsiteY46" fmla="*/ 51343 h 510249"/>
                <a:gd name="connsiteX47" fmla="*/ 567811 w 654815"/>
                <a:gd name="connsiteY47" fmla="*/ 20636 h 510249"/>
                <a:gd name="connsiteX48" fmla="*/ 601930 w 654815"/>
                <a:gd name="connsiteY48" fmla="*/ 13812 h 510249"/>
                <a:gd name="connsiteX49" fmla="*/ 617284 w 654815"/>
                <a:gd name="connsiteY49" fmla="*/ 6988 h 510249"/>
                <a:gd name="connsiteX50" fmla="*/ 639462 w 654815"/>
                <a:gd name="connsiteY50" fmla="*/ 164 h 510249"/>
                <a:gd name="connsiteX51" fmla="*/ 646285 w 654815"/>
                <a:gd name="connsiteY51" fmla="*/ 5282 h 510249"/>
                <a:gd name="connsiteX52" fmla="*/ 646285 w 654815"/>
                <a:gd name="connsiteY52" fmla="*/ 10400 h 510249"/>
                <a:gd name="connsiteX0" fmla="*/ 654815 w 654815"/>
                <a:gd name="connsiteY0" fmla="*/ 511955 h 511955"/>
                <a:gd name="connsiteX1" fmla="*/ 598518 w 654815"/>
                <a:gd name="connsiteY1" fmla="*/ 459070 h 511955"/>
                <a:gd name="connsiteX2" fmla="*/ 562693 w 654815"/>
                <a:gd name="connsiteY2" fmla="*/ 421539 h 511955"/>
                <a:gd name="connsiteX3" fmla="*/ 533691 w 654815"/>
                <a:gd name="connsiteY3" fmla="*/ 377183 h 511955"/>
                <a:gd name="connsiteX4" fmla="*/ 508102 w 654815"/>
                <a:gd name="connsiteY4" fmla="*/ 317474 h 511955"/>
                <a:gd name="connsiteX5" fmla="*/ 492748 w 654815"/>
                <a:gd name="connsiteY5" fmla="*/ 273119 h 511955"/>
                <a:gd name="connsiteX6" fmla="*/ 468865 w 654815"/>
                <a:gd name="connsiteY6" fmla="*/ 245824 h 511955"/>
                <a:gd name="connsiteX7" fmla="*/ 421097 w 654815"/>
                <a:gd name="connsiteY7" fmla="*/ 235588 h 511955"/>
                <a:gd name="connsiteX8" fmla="*/ 381860 w 654815"/>
                <a:gd name="connsiteY8" fmla="*/ 245824 h 511955"/>
                <a:gd name="connsiteX9" fmla="*/ 352859 w 654815"/>
                <a:gd name="connsiteY9" fmla="*/ 271413 h 511955"/>
                <a:gd name="connsiteX10" fmla="*/ 334093 w 654815"/>
                <a:gd name="connsiteY10" fmla="*/ 322592 h 511955"/>
                <a:gd name="connsiteX11" fmla="*/ 320445 w 654815"/>
                <a:gd name="connsiteY11" fmla="*/ 360124 h 511955"/>
                <a:gd name="connsiteX12" fmla="*/ 291444 w 654815"/>
                <a:gd name="connsiteY12" fmla="*/ 406185 h 511955"/>
                <a:gd name="connsiteX13" fmla="*/ 243677 w 654815"/>
                <a:gd name="connsiteY13" fmla="*/ 443716 h 511955"/>
                <a:gd name="connsiteX14" fmla="*/ 207851 w 654815"/>
                <a:gd name="connsiteY14" fmla="*/ 481247 h 511955"/>
                <a:gd name="connsiteX15" fmla="*/ 180556 w 654815"/>
                <a:gd name="connsiteY15" fmla="*/ 501719 h 511955"/>
                <a:gd name="connsiteX16" fmla="*/ 146436 w 654815"/>
                <a:gd name="connsiteY16" fmla="*/ 506837 h 511955"/>
                <a:gd name="connsiteX17" fmla="*/ 103787 w 654815"/>
                <a:gd name="connsiteY17" fmla="*/ 489777 h 511955"/>
                <a:gd name="connsiteX18" fmla="*/ 90139 w 654815"/>
                <a:gd name="connsiteY18" fmla="*/ 469306 h 511955"/>
                <a:gd name="connsiteX19" fmla="*/ 81609 w 654815"/>
                <a:gd name="connsiteY19" fmla="*/ 435186 h 511955"/>
                <a:gd name="connsiteX20" fmla="*/ 67962 w 654815"/>
                <a:gd name="connsiteY20" fmla="*/ 399361 h 511955"/>
                <a:gd name="connsiteX21" fmla="*/ 33842 w 654815"/>
                <a:gd name="connsiteY21" fmla="*/ 366947 h 511955"/>
                <a:gd name="connsiteX22" fmla="*/ 3135 w 654815"/>
                <a:gd name="connsiteY22" fmla="*/ 326004 h 511955"/>
                <a:gd name="connsiteX23" fmla="*/ 3135 w 654815"/>
                <a:gd name="connsiteY23" fmla="*/ 295297 h 511955"/>
                <a:gd name="connsiteX24" fmla="*/ 21900 w 654815"/>
                <a:gd name="connsiteY24" fmla="*/ 261177 h 511955"/>
                <a:gd name="connsiteX25" fmla="*/ 45784 w 654815"/>
                <a:gd name="connsiteY25" fmla="*/ 247530 h 511955"/>
                <a:gd name="connsiteX26" fmla="*/ 86727 w 654815"/>
                <a:gd name="connsiteY26" fmla="*/ 242412 h 511955"/>
                <a:gd name="connsiteX27" fmla="*/ 134494 w 654815"/>
                <a:gd name="connsiteY27" fmla="*/ 220234 h 511955"/>
                <a:gd name="connsiteX28" fmla="*/ 165202 w 654815"/>
                <a:gd name="connsiteY28" fmla="*/ 187821 h 511955"/>
                <a:gd name="connsiteX29" fmla="*/ 166908 w 654815"/>
                <a:gd name="connsiteY29" fmla="*/ 140053 h 511955"/>
                <a:gd name="connsiteX30" fmla="*/ 143024 w 654815"/>
                <a:gd name="connsiteY30" fmla="*/ 88874 h 511955"/>
                <a:gd name="connsiteX31" fmla="*/ 127671 w 654815"/>
                <a:gd name="connsiteY31" fmla="*/ 71815 h 511955"/>
                <a:gd name="connsiteX32" fmla="*/ 115729 w 654815"/>
                <a:gd name="connsiteY32" fmla="*/ 54755 h 511955"/>
                <a:gd name="connsiteX33" fmla="*/ 107199 w 654815"/>
                <a:gd name="connsiteY33" fmla="*/ 39401 h 511955"/>
                <a:gd name="connsiteX34" fmla="*/ 124259 w 654815"/>
                <a:gd name="connsiteY34" fmla="*/ 18930 h 511955"/>
                <a:gd name="connsiteX35" fmla="*/ 149848 w 654815"/>
                <a:gd name="connsiteY35" fmla="*/ 6988 h 511955"/>
                <a:gd name="connsiteX36" fmla="*/ 182262 w 654815"/>
                <a:gd name="connsiteY36" fmla="*/ 164 h 511955"/>
                <a:gd name="connsiteX37" fmla="*/ 211263 w 654815"/>
                <a:gd name="connsiteY37" fmla="*/ 3576 h 511955"/>
                <a:gd name="connsiteX38" fmla="*/ 257324 w 654815"/>
                <a:gd name="connsiteY38" fmla="*/ 18930 h 511955"/>
                <a:gd name="connsiteX39" fmla="*/ 281208 w 654815"/>
                <a:gd name="connsiteY39" fmla="*/ 32577 h 511955"/>
                <a:gd name="connsiteX40" fmla="*/ 299974 w 654815"/>
                <a:gd name="connsiteY40" fmla="*/ 78639 h 511955"/>
                <a:gd name="connsiteX41" fmla="*/ 323857 w 654815"/>
                <a:gd name="connsiteY41" fmla="*/ 129818 h 511955"/>
                <a:gd name="connsiteX42" fmla="*/ 349447 w 654815"/>
                <a:gd name="connsiteY42" fmla="*/ 179291 h 511955"/>
                <a:gd name="connsiteX43" fmla="*/ 407450 w 654815"/>
                <a:gd name="connsiteY43" fmla="*/ 199762 h 511955"/>
                <a:gd name="connsiteX44" fmla="*/ 491042 w 654815"/>
                <a:gd name="connsiteY44" fmla="*/ 187821 h 511955"/>
                <a:gd name="connsiteX45" fmla="*/ 523456 w 654815"/>
                <a:gd name="connsiteY45" fmla="*/ 140053 h 511955"/>
                <a:gd name="connsiteX46" fmla="*/ 552457 w 654815"/>
                <a:gd name="connsiteY46" fmla="*/ 51343 h 511955"/>
                <a:gd name="connsiteX47" fmla="*/ 567811 w 654815"/>
                <a:gd name="connsiteY47" fmla="*/ 20636 h 511955"/>
                <a:gd name="connsiteX48" fmla="*/ 601930 w 654815"/>
                <a:gd name="connsiteY48" fmla="*/ 13812 h 511955"/>
                <a:gd name="connsiteX49" fmla="*/ 617284 w 654815"/>
                <a:gd name="connsiteY49" fmla="*/ 6988 h 511955"/>
                <a:gd name="connsiteX50" fmla="*/ 639462 w 654815"/>
                <a:gd name="connsiteY50" fmla="*/ 164 h 511955"/>
                <a:gd name="connsiteX51" fmla="*/ 646285 w 654815"/>
                <a:gd name="connsiteY51" fmla="*/ 5282 h 511955"/>
                <a:gd name="connsiteX52" fmla="*/ 646285 w 654815"/>
                <a:gd name="connsiteY52" fmla="*/ 10400 h 511955"/>
                <a:gd name="connsiteX0" fmla="*/ 654815 w 654815"/>
                <a:gd name="connsiteY0" fmla="*/ 511955 h 511955"/>
                <a:gd name="connsiteX1" fmla="*/ 627520 w 654815"/>
                <a:gd name="connsiteY1" fmla="*/ 494895 h 511955"/>
                <a:gd name="connsiteX2" fmla="*/ 562693 w 654815"/>
                <a:gd name="connsiteY2" fmla="*/ 421539 h 511955"/>
                <a:gd name="connsiteX3" fmla="*/ 533691 w 654815"/>
                <a:gd name="connsiteY3" fmla="*/ 377183 h 511955"/>
                <a:gd name="connsiteX4" fmla="*/ 508102 w 654815"/>
                <a:gd name="connsiteY4" fmla="*/ 317474 h 511955"/>
                <a:gd name="connsiteX5" fmla="*/ 492748 w 654815"/>
                <a:gd name="connsiteY5" fmla="*/ 273119 h 511955"/>
                <a:gd name="connsiteX6" fmla="*/ 468865 w 654815"/>
                <a:gd name="connsiteY6" fmla="*/ 245824 h 511955"/>
                <a:gd name="connsiteX7" fmla="*/ 421097 w 654815"/>
                <a:gd name="connsiteY7" fmla="*/ 235588 h 511955"/>
                <a:gd name="connsiteX8" fmla="*/ 381860 w 654815"/>
                <a:gd name="connsiteY8" fmla="*/ 245824 h 511955"/>
                <a:gd name="connsiteX9" fmla="*/ 352859 w 654815"/>
                <a:gd name="connsiteY9" fmla="*/ 271413 h 511955"/>
                <a:gd name="connsiteX10" fmla="*/ 334093 w 654815"/>
                <a:gd name="connsiteY10" fmla="*/ 322592 h 511955"/>
                <a:gd name="connsiteX11" fmla="*/ 320445 w 654815"/>
                <a:gd name="connsiteY11" fmla="*/ 360124 h 511955"/>
                <a:gd name="connsiteX12" fmla="*/ 291444 w 654815"/>
                <a:gd name="connsiteY12" fmla="*/ 406185 h 511955"/>
                <a:gd name="connsiteX13" fmla="*/ 243677 w 654815"/>
                <a:gd name="connsiteY13" fmla="*/ 443716 h 511955"/>
                <a:gd name="connsiteX14" fmla="*/ 207851 w 654815"/>
                <a:gd name="connsiteY14" fmla="*/ 481247 h 511955"/>
                <a:gd name="connsiteX15" fmla="*/ 180556 w 654815"/>
                <a:gd name="connsiteY15" fmla="*/ 501719 h 511955"/>
                <a:gd name="connsiteX16" fmla="*/ 146436 w 654815"/>
                <a:gd name="connsiteY16" fmla="*/ 506837 h 511955"/>
                <a:gd name="connsiteX17" fmla="*/ 103787 w 654815"/>
                <a:gd name="connsiteY17" fmla="*/ 489777 h 511955"/>
                <a:gd name="connsiteX18" fmla="*/ 90139 w 654815"/>
                <a:gd name="connsiteY18" fmla="*/ 469306 h 511955"/>
                <a:gd name="connsiteX19" fmla="*/ 81609 w 654815"/>
                <a:gd name="connsiteY19" fmla="*/ 435186 h 511955"/>
                <a:gd name="connsiteX20" fmla="*/ 67962 w 654815"/>
                <a:gd name="connsiteY20" fmla="*/ 399361 h 511955"/>
                <a:gd name="connsiteX21" fmla="*/ 33842 w 654815"/>
                <a:gd name="connsiteY21" fmla="*/ 366947 h 511955"/>
                <a:gd name="connsiteX22" fmla="*/ 3135 w 654815"/>
                <a:gd name="connsiteY22" fmla="*/ 326004 h 511955"/>
                <a:gd name="connsiteX23" fmla="*/ 3135 w 654815"/>
                <a:gd name="connsiteY23" fmla="*/ 295297 h 511955"/>
                <a:gd name="connsiteX24" fmla="*/ 21900 w 654815"/>
                <a:gd name="connsiteY24" fmla="*/ 261177 h 511955"/>
                <a:gd name="connsiteX25" fmla="*/ 45784 w 654815"/>
                <a:gd name="connsiteY25" fmla="*/ 247530 h 511955"/>
                <a:gd name="connsiteX26" fmla="*/ 86727 w 654815"/>
                <a:gd name="connsiteY26" fmla="*/ 242412 h 511955"/>
                <a:gd name="connsiteX27" fmla="*/ 134494 w 654815"/>
                <a:gd name="connsiteY27" fmla="*/ 220234 h 511955"/>
                <a:gd name="connsiteX28" fmla="*/ 165202 w 654815"/>
                <a:gd name="connsiteY28" fmla="*/ 187821 h 511955"/>
                <a:gd name="connsiteX29" fmla="*/ 166908 w 654815"/>
                <a:gd name="connsiteY29" fmla="*/ 140053 h 511955"/>
                <a:gd name="connsiteX30" fmla="*/ 143024 w 654815"/>
                <a:gd name="connsiteY30" fmla="*/ 88874 h 511955"/>
                <a:gd name="connsiteX31" fmla="*/ 127671 w 654815"/>
                <a:gd name="connsiteY31" fmla="*/ 71815 h 511955"/>
                <a:gd name="connsiteX32" fmla="*/ 115729 w 654815"/>
                <a:gd name="connsiteY32" fmla="*/ 54755 h 511955"/>
                <a:gd name="connsiteX33" fmla="*/ 107199 w 654815"/>
                <a:gd name="connsiteY33" fmla="*/ 39401 h 511955"/>
                <a:gd name="connsiteX34" fmla="*/ 124259 w 654815"/>
                <a:gd name="connsiteY34" fmla="*/ 18930 h 511955"/>
                <a:gd name="connsiteX35" fmla="*/ 149848 w 654815"/>
                <a:gd name="connsiteY35" fmla="*/ 6988 h 511955"/>
                <a:gd name="connsiteX36" fmla="*/ 182262 w 654815"/>
                <a:gd name="connsiteY36" fmla="*/ 164 h 511955"/>
                <a:gd name="connsiteX37" fmla="*/ 211263 w 654815"/>
                <a:gd name="connsiteY37" fmla="*/ 3576 h 511955"/>
                <a:gd name="connsiteX38" fmla="*/ 257324 w 654815"/>
                <a:gd name="connsiteY38" fmla="*/ 18930 h 511955"/>
                <a:gd name="connsiteX39" fmla="*/ 281208 w 654815"/>
                <a:gd name="connsiteY39" fmla="*/ 32577 h 511955"/>
                <a:gd name="connsiteX40" fmla="*/ 299974 w 654815"/>
                <a:gd name="connsiteY40" fmla="*/ 78639 h 511955"/>
                <a:gd name="connsiteX41" fmla="*/ 323857 w 654815"/>
                <a:gd name="connsiteY41" fmla="*/ 129818 h 511955"/>
                <a:gd name="connsiteX42" fmla="*/ 349447 w 654815"/>
                <a:gd name="connsiteY42" fmla="*/ 179291 h 511955"/>
                <a:gd name="connsiteX43" fmla="*/ 407450 w 654815"/>
                <a:gd name="connsiteY43" fmla="*/ 199762 h 511955"/>
                <a:gd name="connsiteX44" fmla="*/ 491042 w 654815"/>
                <a:gd name="connsiteY44" fmla="*/ 187821 h 511955"/>
                <a:gd name="connsiteX45" fmla="*/ 523456 w 654815"/>
                <a:gd name="connsiteY45" fmla="*/ 140053 h 511955"/>
                <a:gd name="connsiteX46" fmla="*/ 552457 w 654815"/>
                <a:gd name="connsiteY46" fmla="*/ 51343 h 511955"/>
                <a:gd name="connsiteX47" fmla="*/ 567811 w 654815"/>
                <a:gd name="connsiteY47" fmla="*/ 20636 h 511955"/>
                <a:gd name="connsiteX48" fmla="*/ 601930 w 654815"/>
                <a:gd name="connsiteY48" fmla="*/ 13812 h 511955"/>
                <a:gd name="connsiteX49" fmla="*/ 617284 w 654815"/>
                <a:gd name="connsiteY49" fmla="*/ 6988 h 511955"/>
                <a:gd name="connsiteX50" fmla="*/ 639462 w 654815"/>
                <a:gd name="connsiteY50" fmla="*/ 164 h 511955"/>
                <a:gd name="connsiteX51" fmla="*/ 646285 w 654815"/>
                <a:gd name="connsiteY51" fmla="*/ 5282 h 511955"/>
                <a:gd name="connsiteX52" fmla="*/ 646285 w 654815"/>
                <a:gd name="connsiteY52" fmla="*/ 10400 h 511955"/>
                <a:gd name="connsiteX0" fmla="*/ 654815 w 654815"/>
                <a:gd name="connsiteY0" fmla="*/ 511955 h 511955"/>
                <a:gd name="connsiteX1" fmla="*/ 627520 w 654815"/>
                <a:gd name="connsiteY1" fmla="*/ 494895 h 511955"/>
                <a:gd name="connsiteX2" fmla="*/ 591694 w 654815"/>
                <a:gd name="connsiteY2" fmla="*/ 448834 h 511955"/>
                <a:gd name="connsiteX3" fmla="*/ 562693 w 654815"/>
                <a:gd name="connsiteY3" fmla="*/ 421539 h 511955"/>
                <a:gd name="connsiteX4" fmla="*/ 533691 w 654815"/>
                <a:gd name="connsiteY4" fmla="*/ 377183 h 511955"/>
                <a:gd name="connsiteX5" fmla="*/ 508102 w 654815"/>
                <a:gd name="connsiteY5" fmla="*/ 317474 h 511955"/>
                <a:gd name="connsiteX6" fmla="*/ 492748 w 654815"/>
                <a:gd name="connsiteY6" fmla="*/ 273119 h 511955"/>
                <a:gd name="connsiteX7" fmla="*/ 468865 w 654815"/>
                <a:gd name="connsiteY7" fmla="*/ 245824 h 511955"/>
                <a:gd name="connsiteX8" fmla="*/ 421097 w 654815"/>
                <a:gd name="connsiteY8" fmla="*/ 235588 h 511955"/>
                <a:gd name="connsiteX9" fmla="*/ 381860 w 654815"/>
                <a:gd name="connsiteY9" fmla="*/ 245824 h 511955"/>
                <a:gd name="connsiteX10" fmla="*/ 352859 w 654815"/>
                <a:gd name="connsiteY10" fmla="*/ 271413 h 511955"/>
                <a:gd name="connsiteX11" fmla="*/ 334093 w 654815"/>
                <a:gd name="connsiteY11" fmla="*/ 322592 h 511955"/>
                <a:gd name="connsiteX12" fmla="*/ 320445 w 654815"/>
                <a:gd name="connsiteY12" fmla="*/ 360124 h 511955"/>
                <a:gd name="connsiteX13" fmla="*/ 291444 w 654815"/>
                <a:gd name="connsiteY13" fmla="*/ 406185 h 511955"/>
                <a:gd name="connsiteX14" fmla="*/ 243677 w 654815"/>
                <a:gd name="connsiteY14" fmla="*/ 443716 h 511955"/>
                <a:gd name="connsiteX15" fmla="*/ 207851 w 654815"/>
                <a:gd name="connsiteY15" fmla="*/ 481247 h 511955"/>
                <a:gd name="connsiteX16" fmla="*/ 180556 w 654815"/>
                <a:gd name="connsiteY16" fmla="*/ 501719 h 511955"/>
                <a:gd name="connsiteX17" fmla="*/ 146436 w 654815"/>
                <a:gd name="connsiteY17" fmla="*/ 506837 h 511955"/>
                <a:gd name="connsiteX18" fmla="*/ 103787 w 654815"/>
                <a:gd name="connsiteY18" fmla="*/ 489777 h 511955"/>
                <a:gd name="connsiteX19" fmla="*/ 90139 w 654815"/>
                <a:gd name="connsiteY19" fmla="*/ 469306 h 511955"/>
                <a:gd name="connsiteX20" fmla="*/ 81609 w 654815"/>
                <a:gd name="connsiteY20" fmla="*/ 435186 h 511955"/>
                <a:gd name="connsiteX21" fmla="*/ 67962 w 654815"/>
                <a:gd name="connsiteY21" fmla="*/ 399361 h 511955"/>
                <a:gd name="connsiteX22" fmla="*/ 33842 w 654815"/>
                <a:gd name="connsiteY22" fmla="*/ 366947 h 511955"/>
                <a:gd name="connsiteX23" fmla="*/ 3135 w 654815"/>
                <a:gd name="connsiteY23" fmla="*/ 326004 h 511955"/>
                <a:gd name="connsiteX24" fmla="*/ 3135 w 654815"/>
                <a:gd name="connsiteY24" fmla="*/ 295297 h 511955"/>
                <a:gd name="connsiteX25" fmla="*/ 21900 w 654815"/>
                <a:gd name="connsiteY25" fmla="*/ 261177 h 511955"/>
                <a:gd name="connsiteX26" fmla="*/ 45784 w 654815"/>
                <a:gd name="connsiteY26" fmla="*/ 247530 h 511955"/>
                <a:gd name="connsiteX27" fmla="*/ 86727 w 654815"/>
                <a:gd name="connsiteY27" fmla="*/ 242412 h 511955"/>
                <a:gd name="connsiteX28" fmla="*/ 134494 w 654815"/>
                <a:gd name="connsiteY28" fmla="*/ 220234 h 511955"/>
                <a:gd name="connsiteX29" fmla="*/ 165202 w 654815"/>
                <a:gd name="connsiteY29" fmla="*/ 187821 h 511955"/>
                <a:gd name="connsiteX30" fmla="*/ 166908 w 654815"/>
                <a:gd name="connsiteY30" fmla="*/ 140053 h 511955"/>
                <a:gd name="connsiteX31" fmla="*/ 143024 w 654815"/>
                <a:gd name="connsiteY31" fmla="*/ 88874 h 511955"/>
                <a:gd name="connsiteX32" fmla="*/ 127671 w 654815"/>
                <a:gd name="connsiteY32" fmla="*/ 71815 h 511955"/>
                <a:gd name="connsiteX33" fmla="*/ 115729 w 654815"/>
                <a:gd name="connsiteY33" fmla="*/ 54755 h 511955"/>
                <a:gd name="connsiteX34" fmla="*/ 107199 w 654815"/>
                <a:gd name="connsiteY34" fmla="*/ 39401 h 511955"/>
                <a:gd name="connsiteX35" fmla="*/ 124259 w 654815"/>
                <a:gd name="connsiteY35" fmla="*/ 18930 h 511955"/>
                <a:gd name="connsiteX36" fmla="*/ 149848 w 654815"/>
                <a:gd name="connsiteY36" fmla="*/ 6988 h 511955"/>
                <a:gd name="connsiteX37" fmla="*/ 182262 w 654815"/>
                <a:gd name="connsiteY37" fmla="*/ 164 h 511955"/>
                <a:gd name="connsiteX38" fmla="*/ 211263 w 654815"/>
                <a:gd name="connsiteY38" fmla="*/ 3576 h 511955"/>
                <a:gd name="connsiteX39" fmla="*/ 257324 w 654815"/>
                <a:gd name="connsiteY39" fmla="*/ 18930 h 511955"/>
                <a:gd name="connsiteX40" fmla="*/ 281208 w 654815"/>
                <a:gd name="connsiteY40" fmla="*/ 32577 h 511955"/>
                <a:gd name="connsiteX41" fmla="*/ 299974 w 654815"/>
                <a:gd name="connsiteY41" fmla="*/ 78639 h 511955"/>
                <a:gd name="connsiteX42" fmla="*/ 323857 w 654815"/>
                <a:gd name="connsiteY42" fmla="*/ 129818 h 511955"/>
                <a:gd name="connsiteX43" fmla="*/ 349447 w 654815"/>
                <a:gd name="connsiteY43" fmla="*/ 179291 h 511955"/>
                <a:gd name="connsiteX44" fmla="*/ 407450 w 654815"/>
                <a:gd name="connsiteY44" fmla="*/ 199762 h 511955"/>
                <a:gd name="connsiteX45" fmla="*/ 491042 w 654815"/>
                <a:gd name="connsiteY45" fmla="*/ 187821 h 511955"/>
                <a:gd name="connsiteX46" fmla="*/ 523456 w 654815"/>
                <a:gd name="connsiteY46" fmla="*/ 140053 h 511955"/>
                <a:gd name="connsiteX47" fmla="*/ 552457 w 654815"/>
                <a:gd name="connsiteY47" fmla="*/ 51343 h 511955"/>
                <a:gd name="connsiteX48" fmla="*/ 567811 w 654815"/>
                <a:gd name="connsiteY48" fmla="*/ 20636 h 511955"/>
                <a:gd name="connsiteX49" fmla="*/ 601930 w 654815"/>
                <a:gd name="connsiteY49" fmla="*/ 13812 h 511955"/>
                <a:gd name="connsiteX50" fmla="*/ 617284 w 654815"/>
                <a:gd name="connsiteY50" fmla="*/ 6988 h 511955"/>
                <a:gd name="connsiteX51" fmla="*/ 639462 w 654815"/>
                <a:gd name="connsiteY51" fmla="*/ 164 h 511955"/>
                <a:gd name="connsiteX52" fmla="*/ 646285 w 654815"/>
                <a:gd name="connsiteY52" fmla="*/ 5282 h 511955"/>
                <a:gd name="connsiteX53" fmla="*/ 646285 w 654815"/>
                <a:gd name="connsiteY53" fmla="*/ 10400 h 511955"/>
                <a:gd name="connsiteX0" fmla="*/ 654815 w 654815"/>
                <a:gd name="connsiteY0" fmla="*/ 511955 h 511955"/>
                <a:gd name="connsiteX1" fmla="*/ 627520 w 654815"/>
                <a:gd name="connsiteY1" fmla="*/ 494895 h 511955"/>
                <a:gd name="connsiteX2" fmla="*/ 591694 w 654815"/>
                <a:gd name="connsiteY2" fmla="*/ 448834 h 511955"/>
                <a:gd name="connsiteX3" fmla="*/ 562693 w 654815"/>
                <a:gd name="connsiteY3" fmla="*/ 421539 h 511955"/>
                <a:gd name="connsiteX4" fmla="*/ 533691 w 654815"/>
                <a:gd name="connsiteY4" fmla="*/ 377183 h 511955"/>
                <a:gd name="connsiteX5" fmla="*/ 508102 w 654815"/>
                <a:gd name="connsiteY5" fmla="*/ 317474 h 511955"/>
                <a:gd name="connsiteX6" fmla="*/ 492748 w 654815"/>
                <a:gd name="connsiteY6" fmla="*/ 273119 h 511955"/>
                <a:gd name="connsiteX7" fmla="*/ 468865 w 654815"/>
                <a:gd name="connsiteY7" fmla="*/ 245824 h 511955"/>
                <a:gd name="connsiteX8" fmla="*/ 421097 w 654815"/>
                <a:gd name="connsiteY8" fmla="*/ 235588 h 511955"/>
                <a:gd name="connsiteX9" fmla="*/ 381860 w 654815"/>
                <a:gd name="connsiteY9" fmla="*/ 245824 h 511955"/>
                <a:gd name="connsiteX10" fmla="*/ 352859 w 654815"/>
                <a:gd name="connsiteY10" fmla="*/ 271413 h 511955"/>
                <a:gd name="connsiteX11" fmla="*/ 334093 w 654815"/>
                <a:gd name="connsiteY11" fmla="*/ 322592 h 511955"/>
                <a:gd name="connsiteX12" fmla="*/ 320445 w 654815"/>
                <a:gd name="connsiteY12" fmla="*/ 360124 h 511955"/>
                <a:gd name="connsiteX13" fmla="*/ 291444 w 654815"/>
                <a:gd name="connsiteY13" fmla="*/ 406185 h 511955"/>
                <a:gd name="connsiteX14" fmla="*/ 243677 w 654815"/>
                <a:gd name="connsiteY14" fmla="*/ 443716 h 511955"/>
                <a:gd name="connsiteX15" fmla="*/ 207851 w 654815"/>
                <a:gd name="connsiteY15" fmla="*/ 481247 h 511955"/>
                <a:gd name="connsiteX16" fmla="*/ 180556 w 654815"/>
                <a:gd name="connsiteY16" fmla="*/ 501719 h 511955"/>
                <a:gd name="connsiteX17" fmla="*/ 146436 w 654815"/>
                <a:gd name="connsiteY17" fmla="*/ 506837 h 511955"/>
                <a:gd name="connsiteX18" fmla="*/ 103787 w 654815"/>
                <a:gd name="connsiteY18" fmla="*/ 489777 h 511955"/>
                <a:gd name="connsiteX19" fmla="*/ 90139 w 654815"/>
                <a:gd name="connsiteY19" fmla="*/ 469306 h 511955"/>
                <a:gd name="connsiteX20" fmla="*/ 81609 w 654815"/>
                <a:gd name="connsiteY20" fmla="*/ 435186 h 511955"/>
                <a:gd name="connsiteX21" fmla="*/ 67962 w 654815"/>
                <a:gd name="connsiteY21" fmla="*/ 399361 h 511955"/>
                <a:gd name="connsiteX22" fmla="*/ 33842 w 654815"/>
                <a:gd name="connsiteY22" fmla="*/ 366947 h 511955"/>
                <a:gd name="connsiteX23" fmla="*/ 3135 w 654815"/>
                <a:gd name="connsiteY23" fmla="*/ 326004 h 511955"/>
                <a:gd name="connsiteX24" fmla="*/ 3135 w 654815"/>
                <a:gd name="connsiteY24" fmla="*/ 295297 h 511955"/>
                <a:gd name="connsiteX25" fmla="*/ 21900 w 654815"/>
                <a:gd name="connsiteY25" fmla="*/ 261177 h 511955"/>
                <a:gd name="connsiteX26" fmla="*/ 45784 w 654815"/>
                <a:gd name="connsiteY26" fmla="*/ 247530 h 511955"/>
                <a:gd name="connsiteX27" fmla="*/ 86727 w 654815"/>
                <a:gd name="connsiteY27" fmla="*/ 242412 h 511955"/>
                <a:gd name="connsiteX28" fmla="*/ 134494 w 654815"/>
                <a:gd name="connsiteY28" fmla="*/ 220234 h 511955"/>
                <a:gd name="connsiteX29" fmla="*/ 165202 w 654815"/>
                <a:gd name="connsiteY29" fmla="*/ 187821 h 511955"/>
                <a:gd name="connsiteX30" fmla="*/ 166908 w 654815"/>
                <a:gd name="connsiteY30" fmla="*/ 140053 h 511955"/>
                <a:gd name="connsiteX31" fmla="*/ 143024 w 654815"/>
                <a:gd name="connsiteY31" fmla="*/ 88874 h 511955"/>
                <a:gd name="connsiteX32" fmla="*/ 127671 w 654815"/>
                <a:gd name="connsiteY32" fmla="*/ 71815 h 511955"/>
                <a:gd name="connsiteX33" fmla="*/ 115729 w 654815"/>
                <a:gd name="connsiteY33" fmla="*/ 54755 h 511955"/>
                <a:gd name="connsiteX34" fmla="*/ 107199 w 654815"/>
                <a:gd name="connsiteY34" fmla="*/ 39401 h 511955"/>
                <a:gd name="connsiteX35" fmla="*/ 124259 w 654815"/>
                <a:gd name="connsiteY35" fmla="*/ 18930 h 511955"/>
                <a:gd name="connsiteX36" fmla="*/ 149848 w 654815"/>
                <a:gd name="connsiteY36" fmla="*/ 6988 h 511955"/>
                <a:gd name="connsiteX37" fmla="*/ 182262 w 654815"/>
                <a:gd name="connsiteY37" fmla="*/ 164 h 511955"/>
                <a:gd name="connsiteX38" fmla="*/ 211263 w 654815"/>
                <a:gd name="connsiteY38" fmla="*/ 3576 h 511955"/>
                <a:gd name="connsiteX39" fmla="*/ 257324 w 654815"/>
                <a:gd name="connsiteY39" fmla="*/ 18930 h 511955"/>
                <a:gd name="connsiteX40" fmla="*/ 281208 w 654815"/>
                <a:gd name="connsiteY40" fmla="*/ 32577 h 511955"/>
                <a:gd name="connsiteX41" fmla="*/ 299974 w 654815"/>
                <a:gd name="connsiteY41" fmla="*/ 78639 h 511955"/>
                <a:gd name="connsiteX42" fmla="*/ 323857 w 654815"/>
                <a:gd name="connsiteY42" fmla="*/ 129818 h 511955"/>
                <a:gd name="connsiteX43" fmla="*/ 349447 w 654815"/>
                <a:gd name="connsiteY43" fmla="*/ 179291 h 511955"/>
                <a:gd name="connsiteX44" fmla="*/ 407450 w 654815"/>
                <a:gd name="connsiteY44" fmla="*/ 199762 h 511955"/>
                <a:gd name="connsiteX45" fmla="*/ 491042 w 654815"/>
                <a:gd name="connsiteY45" fmla="*/ 187821 h 511955"/>
                <a:gd name="connsiteX46" fmla="*/ 523456 w 654815"/>
                <a:gd name="connsiteY46" fmla="*/ 140053 h 511955"/>
                <a:gd name="connsiteX47" fmla="*/ 531985 w 654815"/>
                <a:gd name="connsiteY47" fmla="*/ 95698 h 511955"/>
                <a:gd name="connsiteX48" fmla="*/ 552457 w 654815"/>
                <a:gd name="connsiteY48" fmla="*/ 51343 h 511955"/>
                <a:gd name="connsiteX49" fmla="*/ 567811 w 654815"/>
                <a:gd name="connsiteY49" fmla="*/ 20636 h 511955"/>
                <a:gd name="connsiteX50" fmla="*/ 601930 w 654815"/>
                <a:gd name="connsiteY50" fmla="*/ 13812 h 511955"/>
                <a:gd name="connsiteX51" fmla="*/ 617284 w 654815"/>
                <a:gd name="connsiteY51" fmla="*/ 6988 h 511955"/>
                <a:gd name="connsiteX52" fmla="*/ 639462 w 654815"/>
                <a:gd name="connsiteY52" fmla="*/ 164 h 511955"/>
                <a:gd name="connsiteX53" fmla="*/ 646285 w 654815"/>
                <a:gd name="connsiteY53" fmla="*/ 5282 h 511955"/>
                <a:gd name="connsiteX54" fmla="*/ 646285 w 654815"/>
                <a:gd name="connsiteY54" fmla="*/ 10400 h 511955"/>
                <a:gd name="connsiteX0" fmla="*/ 654815 w 654815"/>
                <a:gd name="connsiteY0" fmla="*/ 511955 h 511955"/>
                <a:gd name="connsiteX1" fmla="*/ 627520 w 654815"/>
                <a:gd name="connsiteY1" fmla="*/ 494895 h 511955"/>
                <a:gd name="connsiteX2" fmla="*/ 591694 w 654815"/>
                <a:gd name="connsiteY2" fmla="*/ 448834 h 511955"/>
                <a:gd name="connsiteX3" fmla="*/ 562693 w 654815"/>
                <a:gd name="connsiteY3" fmla="*/ 421539 h 511955"/>
                <a:gd name="connsiteX4" fmla="*/ 533691 w 654815"/>
                <a:gd name="connsiteY4" fmla="*/ 377183 h 511955"/>
                <a:gd name="connsiteX5" fmla="*/ 508102 w 654815"/>
                <a:gd name="connsiteY5" fmla="*/ 317474 h 511955"/>
                <a:gd name="connsiteX6" fmla="*/ 492748 w 654815"/>
                <a:gd name="connsiteY6" fmla="*/ 273119 h 511955"/>
                <a:gd name="connsiteX7" fmla="*/ 468865 w 654815"/>
                <a:gd name="connsiteY7" fmla="*/ 245824 h 511955"/>
                <a:gd name="connsiteX8" fmla="*/ 421097 w 654815"/>
                <a:gd name="connsiteY8" fmla="*/ 235588 h 511955"/>
                <a:gd name="connsiteX9" fmla="*/ 381860 w 654815"/>
                <a:gd name="connsiteY9" fmla="*/ 245824 h 511955"/>
                <a:gd name="connsiteX10" fmla="*/ 352859 w 654815"/>
                <a:gd name="connsiteY10" fmla="*/ 271413 h 511955"/>
                <a:gd name="connsiteX11" fmla="*/ 334093 w 654815"/>
                <a:gd name="connsiteY11" fmla="*/ 322592 h 511955"/>
                <a:gd name="connsiteX12" fmla="*/ 320445 w 654815"/>
                <a:gd name="connsiteY12" fmla="*/ 360124 h 511955"/>
                <a:gd name="connsiteX13" fmla="*/ 291444 w 654815"/>
                <a:gd name="connsiteY13" fmla="*/ 406185 h 511955"/>
                <a:gd name="connsiteX14" fmla="*/ 243677 w 654815"/>
                <a:gd name="connsiteY14" fmla="*/ 443716 h 511955"/>
                <a:gd name="connsiteX15" fmla="*/ 207851 w 654815"/>
                <a:gd name="connsiteY15" fmla="*/ 481247 h 511955"/>
                <a:gd name="connsiteX16" fmla="*/ 180556 w 654815"/>
                <a:gd name="connsiteY16" fmla="*/ 501719 h 511955"/>
                <a:gd name="connsiteX17" fmla="*/ 146436 w 654815"/>
                <a:gd name="connsiteY17" fmla="*/ 506837 h 511955"/>
                <a:gd name="connsiteX18" fmla="*/ 103787 w 654815"/>
                <a:gd name="connsiteY18" fmla="*/ 489777 h 511955"/>
                <a:gd name="connsiteX19" fmla="*/ 90139 w 654815"/>
                <a:gd name="connsiteY19" fmla="*/ 469306 h 511955"/>
                <a:gd name="connsiteX20" fmla="*/ 81609 w 654815"/>
                <a:gd name="connsiteY20" fmla="*/ 435186 h 511955"/>
                <a:gd name="connsiteX21" fmla="*/ 67962 w 654815"/>
                <a:gd name="connsiteY21" fmla="*/ 399361 h 511955"/>
                <a:gd name="connsiteX22" fmla="*/ 33842 w 654815"/>
                <a:gd name="connsiteY22" fmla="*/ 366947 h 511955"/>
                <a:gd name="connsiteX23" fmla="*/ 3135 w 654815"/>
                <a:gd name="connsiteY23" fmla="*/ 326004 h 511955"/>
                <a:gd name="connsiteX24" fmla="*/ 3135 w 654815"/>
                <a:gd name="connsiteY24" fmla="*/ 295297 h 511955"/>
                <a:gd name="connsiteX25" fmla="*/ 21900 w 654815"/>
                <a:gd name="connsiteY25" fmla="*/ 261177 h 511955"/>
                <a:gd name="connsiteX26" fmla="*/ 45784 w 654815"/>
                <a:gd name="connsiteY26" fmla="*/ 247530 h 511955"/>
                <a:gd name="connsiteX27" fmla="*/ 86727 w 654815"/>
                <a:gd name="connsiteY27" fmla="*/ 242412 h 511955"/>
                <a:gd name="connsiteX28" fmla="*/ 134494 w 654815"/>
                <a:gd name="connsiteY28" fmla="*/ 220234 h 511955"/>
                <a:gd name="connsiteX29" fmla="*/ 165202 w 654815"/>
                <a:gd name="connsiteY29" fmla="*/ 187821 h 511955"/>
                <a:gd name="connsiteX30" fmla="*/ 166908 w 654815"/>
                <a:gd name="connsiteY30" fmla="*/ 140053 h 511955"/>
                <a:gd name="connsiteX31" fmla="*/ 143024 w 654815"/>
                <a:gd name="connsiteY31" fmla="*/ 88874 h 511955"/>
                <a:gd name="connsiteX32" fmla="*/ 127671 w 654815"/>
                <a:gd name="connsiteY32" fmla="*/ 71815 h 511955"/>
                <a:gd name="connsiteX33" fmla="*/ 115729 w 654815"/>
                <a:gd name="connsiteY33" fmla="*/ 54755 h 511955"/>
                <a:gd name="connsiteX34" fmla="*/ 107199 w 654815"/>
                <a:gd name="connsiteY34" fmla="*/ 39401 h 511955"/>
                <a:gd name="connsiteX35" fmla="*/ 124259 w 654815"/>
                <a:gd name="connsiteY35" fmla="*/ 18930 h 511955"/>
                <a:gd name="connsiteX36" fmla="*/ 149848 w 654815"/>
                <a:gd name="connsiteY36" fmla="*/ 6988 h 511955"/>
                <a:gd name="connsiteX37" fmla="*/ 182262 w 654815"/>
                <a:gd name="connsiteY37" fmla="*/ 164 h 511955"/>
                <a:gd name="connsiteX38" fmla="*/ 211263 w 654815"/>
                <a:gd name="connsiteY38" fmla="*/ 3576 h 511955"/>
                <a:gd name="connsiteX39" fmla="*/ 257324 w 654815"/>
                <a:gd name="connsiteY39" fmla="*/ 18930 h 511955"/>
                <a:gd name="connsiteX40" fmla="*/ 281208 w 654815"/>
                <a:gd name="connsiteY40" fmla="*/ 32577 h 511955"/>
                <a:gd name="connsiteX41" fmla="*/ 299974 w 654815"/>
                <a:gd name="connsiteY41" fmla="*/ 78639 h 511955"/>
                <a:gd name="connsiteX42" fmla="*/ 323857 w 654815"/>
                <a:gd name="connsiteY42" fmla="*/ 129818 h 511955"/>
                <a:gd name="connsiteX43" fmla="*/ 349447 w 654815"/>
                <a:gd name="connsiteY43" fmla="*/ 179291 h 511955"/>
                <a:gd name="connsiteX44" fmla="*/ 407450 w 654815"/>
                <a:gd name="connsiteY44" fmla="*/ 199762 h 511955"/>
                <a:gd name="connsiteX45" fmla="*/ 491042 w 654815"/>
                <a:gd name="connsiteY45" fmla="*/ 187821 h 511955"/>
                <a:gd name="connsiteX46" fmla="*/ 523456 w 654815"/>
                <a:gd name="connsiteY46" fmla="*/ 140053 h 511955"/>
                <a:gd name="connsiteX47" fmla="*/ 531985 w 654815"/>
                <a:gd name="connsiteY47" fmla="*/ 95698 h 511955"/>
                <a:gd name="connsiteX48" fmla="*/ 552457 w 654815"/>
                <a:gd name="connsiteY48" fmla="*/ 51343 h 511955"/>
                <a:gd name="connsiteX49" fmla="*/ 567811 w 654815"/>
                <a:gd name="connsiteY49" fmla="*/ 20636 h 511955"/>
                <a:gd name="connsiteX50" fmla="*/ 617284 w 654815"/>
                <a:gd name="connsiteY50" fmla="*/ 6988 h 511955"/>
                <a:gd name="connsiteX51" fmla="*/ 639462 w 654815"/>
                <a:gd name="connsiteY51" fmla="*/ 164 h 511955"/>
                <a:gd name="connsiteX52" fmla="*/ 646285 w 654815"/>
                <a:gd name="connsiteY52" fmla="*/ 5282 h 511955"/>
                <a:gd name="connsiteX53" fmla="*/ 646285 w 654815"/>
                <a:gd name="connsiteY53" fmla="*/ 10400 h 511955"/>
                <a:gd name="connsiteX0" fmla="*/ 654815 w 654815"/>
                <a:gd name="connsiteY0" fmla="*/ 524112 h 524112"/>
                <a:gd name="connsiteX1" fmla="*/ 627520 w 654815"/>
                <a:gd name="connsiteY1" fmla="*/ 507052 h 524112"/>
                <a:gd name="connsiteX2" fmla="*/ 591694 w 654815"/>
                <a:gd name="connsiteY2" fmla="*/ 460991 h 524112"/>
                <a:gd name="connsiteX3" fmla="*/ 562693 w 654815"/>
                <a:gd name="connsiteY3" fmla="*/ 433696 h 524112"/>
                <a:gd name="connsiteX4" fmla="*/ 533691 w 654815"/>
                <a:gd name="connsiteY4" fmla="*/ 389340 h 524112"/>
                <a:gd name="connsiteX5" fmla="*/ 508102 w 654815"/>
                <a:gd name="connsiteY5" fmla="*/ 329631 h 524112"/>
                <a:gd name="connsiteX6" fmla="*/ 492748 w 654815"/>
                <a:gd name="connsiteY6" fmla="*/ 285276 h 524112"/>
                <a:gd name="connsiteX7" fmla="*/ 468865 w 654815"/>
                <a:gd name="connsiteY7" fmla="*/ 257981 h 524112"/>
                <a:gd name="connsiteX8" fmla="*/ 421097 w 654815"/>
                <a:gd name="connsiteY8" fmla="*/ 247745 h 524112"/>
                <a:gd name="connsiteX9" fmla="*/ 381860 w 654815"/>
                <a:gd name="connsiteY9" fmla="*/ 257981 h 524112"/>
                <a:gd name="connsiteX10" fmla="*/ 352859 w 654815"/>
                <a:gd name="connsiteY10" fmla="*/ 283570 h 524112"/>
                <a:gd name="connsiteX11" fmla="*/ 334093 w 654815"/>
                <a:gd name="connsiteY11" fmla="*/ 334749 h 524112"/>
                <a:gd name="connsiteX12" fmla="*/ 320445 w 654815"/>
                <a:gd name="connsiteY12" fmla="*/ 372281 h 524112"/>
                <a:gd name="connsiteX13" fmla="*/ 291444 w 654815"/>
                <a:gd name="connsiteY13" fmla="*/ 418342 h 524112"/>
                <a:gd name="connsiteX14" fmla="*/ 243677 w 654815"/>
                <a:gd name="connsiteY14" fmla="*/ 455873 h 524112"/>
                <a:gd name="connsiteX15" fmla="*/ 207851 w 654815"/>
                <a:gd name="connsiteY15" fmla="*/ 493404 h 524112"/>
                <a:gd name="connsiteX16" fmla="*/ 180556 w 654815"/>
                <a:gd name="connsiteY16" fmla="*/ 513876 h 524112"/>
                <a:gd name="connsiteX17" fmla="*/ 146436 w 654815"/>
                <a:gd name="connsiteY17" fmla="*/ 518994 h 524112"/>
                <a:gd name="connsiteX18" fmla="*/ 103787 w 654815"/>
                <a:gd name="connsiteY18" fmla="*/ 501934 h 524112"/>
                <a:gd name="connsiteX19" fmla="*/ 90139 w 654815"/>
                <a:gd name="connsiteY19" fmla="*/ 481463 h 524112"/>
                <a:gd name="connsiteX20" fmla="*/ 81609 w 654815"/>
                <a:gd name="connsiteY20" fmla="*/ 447343 h 524112"/>
                <a:gd name="connsiteX21" fmla="*/ 67962 w 654815"/>
                <a:gd name="connsiteY21" fmla="*/ 411518 h 524112"/>
                <a:gd name="connsiteX22" fmla="*/ 33842 w 654815"/>
                <a:gd name="connsiteY22" fmla="*/ 379104 h 524112"/>
                <a:gd name="connsiteX23" fmla="*/ 3135 w 654815"/>
                <a:gd name="connsiteY23" fmla="*/ 338161 h 524112"/>
                <a:gd name="connsiteX24" fmla="*/ 3135 w 654815"/>
                <a:gd name="connsiteY24" fmla="*/ 307454 h 524112"/>
                <a:gd name="connsiteX25" fmla="*/ 21900 w 654815"/>
                <a:gd name="connsiteY25" fmla="*/ 273334 h 524112"/>
                <a:gd name="connsiteX26" fmla="*/ 45784 w 654815"/>
                <a:gd name="connsiteY26" fmla="*/ 259687 h 524112"/>
                <a:gd name="connsiteX27" fmla="*/ 86727 w 654815"/>
                <a:gd name="connsiteY27" fmla="*/ 254569 h 524112"/>
                <a:gd name="connsiteX28" fmla="*/ 134494 w 654815"/>
                <a:gd name="connsiteY28" fmla="*/ 232391 h 524112"/>
                <a:gd name="connsiteX29" fmla="*/ 165202 w 654815"/>
                <a:gd name="connsiteY29" fmla="*/ 199978 h 524112"/>
                <a:gd name="connsiteX30" fmla="*/ 166908 w 654815"/>
                <a:gd name="connsiteY30" fmla="*/ 152210 h 524112"/>
                <a:gd name="connsiteX31" fmla="*/ 143024 w 654815"/>
                <a:gd name="connsiteY31" fmla="*/ 101031 h 524112"/>
                <a:gd name="connsiteX32" fmla="*/ 127671 w 654815"/>
                <a:gd name="connsiteY32" fmla="*/ 83972 h 524112"/>
                <a:gd name="connsiteX33" fmla="*/ 115729 w 654815"/>
                <a:gd name="connsiteY33" fmla="*/ 66912 h 524112"/>
                <a:gd name="connsiteX34" fmla="*/ 107199 w 654815"/>
                <a:gd name="connsiteY34" fmla="*/ 51558 h 524112"/>
                <a:gd name="connsiteX35" fmla="*/ 124259 w 654815"/>
                <a:gd name="connsiteY35" fmla="*/ 31087 h 524112"/>
                <a:gd name="connsiteX36" fmla="*/ 149848 w 654815"/>
                <a:gd name="connsiteY36" fmla="*/ 19145 h 524112"/>
                <a:gd name="connsiteX37" fmla="*/ 182262 w 654815"/>
                <a:gd name="connsiteY37" fmla="*/ 12321 h 524112"/>
                <a:gd name="connsiteX38" fmla="*/ 211263 w 654815"/>
                <a:gd name="connsiteY38" fmla="*/ 15733 h 524112"/>
                <a:gd name="connsiteX39" fmla="*/ 257324 w 654815"/>
                <a:gd name="connsiteY39" fmla="*/ 31087 h 524112"/>
                <a:gd name="connsiteX40" fmla="*/ 281208 w 654815"/>
                <a:gd name="connsiteY40" fmla="*/ 44734 h 524112"/>
                <a:gd name="connsiteX41" fmla="*/ 299974 w 654815"/>
                <a:gd name="connsiteY41" fmla="*/ 90796 h 524112"/>
                <a:gd name="connsiteX42" fmla="*/ 323857 w 654815"/>
                <a:gd name="connsiteY42" fmla="*/ 141975 h 524112"/>
                <a:gd name="connsiteX43" fmla="*/ 349447 w 654815"/>
                <a:gd name="connsiteY43" fmla="*/ 191448 h 524112"/>
                <a:gd name="connsiteX44" fmla="*/ 407450 w 654815"/>
                <a:gd name="connsiteY44" fmla="*/ 211919 h 524112"/>
                <a:gd name="connsiteX45" fmla="*/ 491042 w 654815"/>
                <a:gd name="connsiteY45" fmla="*/ 199978 h 524112"/>
                <a:gd name="connsiteX46" fmla="*/ 523456 w 654815"/>
                <a:gd name="connsiteY46" fmla="*/ 152210 h 524112"/>
                <a:gd name="connsiteX47" fmla="*/ 531985 w 654815"/>
                <a:gd name="connsiteY47" fmla="*/ 107855 h 524112"/>
                <a:gd name="connsiteX48" fmla="*/ 552457 w 654815"/>
                <a:gd name="connsiteY48" fmla="*/ 63500 h 524112"/>
                <a:gd name="connsiteX49" fmla="*/ 567811 w 654815"/>
                <a:gd name="connsiteY49" fmla="*/ 32793 h 524112"/>
                <a:gd name="connsiteX50" fmla="*/ 617284 w 654815"/>
                <a:gd name="connsiteY50" fmla="*/ 19145 h 524112"/>
                <a:gd name="connsiteX51" fmla="*/ 639462 w 654815"/>
                <a:gd name="connsiteY51" fmla="*/ 12321 h 524112"/>
                <a:gd name="connsiteX52" fmla="*/ 646285 w 654815"/>
                <a:gd name="connsiteY52" fmla="*/ 17439 h 524112"/>
                <a:gd name="connsiteX53" fmla="*/ 651403 w 654815"/>
                <a:gd name="connsiteY53" fmla="*/ 227273 h 524112"/>
                <a:gd name="connsiteX0" fmla="*/ 654815 w 654815"/>
                <a:gd name="connsiteY0" fmla="*/ 522875 h 522875"/>
                <a:gd name="connsiteX1" fmla="*/ 627520 w 654815"/>
                <a:gd name="connsiteY1" fmla="*/ 505815 h 522875"/>
                <a:gd name="connsiteX2" fmla="*/ 591694 w 654815"/>
                <a:gd name="connsiteY2" fmla="*/ 459754 h 522875"/>
                <a:gd name="connsiteX3" fmla="*/ 562693 w 654815"/>
                <a:gd name="connsiteY3" fmla="*/ 432459 h 522875"/>
                <a:gd name="connsiteX4" fmla="*/ 533691 w 654815"/>
                <a:gd name="connsiteY4" fmla="*/ 388103 h 522875"/>
                <a:gd name="connsiteX5" fmla="*/ 508102 w 654815"/>
                <a:gd name="connsiteY5" fmla="*/ 328394 h 522875"/>
                <a:gd name="connsiteX6" fmla="*/ 492748 w 654815"/>
                <a:gd name="connsiteY6" fmla="*/ 284039 h 522875"/>
                <a:gd name="connsiteX7" fmla="*/ 468865 w 654815"/>
                <a:gd name="connsiteY7" fmla="*/ 256744 h 522875"/>
                <a:gd name="connsiteX8" fmla="*/ 421097 w 654815"/>
                <a:gd name="connsiteY8" fmla="*/ 246508 h 522875"/>
                <a:gd name="connsiteX9" fmla="*/ 381860 w 654815"/>
                <a:gd name="connsiteY9" fmla="*/ 256744 h 522875"/>
                <a:gd name="connsiteX10" fmla="*/ 352859 w 654815"/>
                <a:gd name="connsiteY10" fmla="*/ 282333 h 522875"/>
                <a:gd name="connsiteX11" fmla="*/ 334093 w 654815"/>
                <a:gd name="connsiteY11" fmla="*/ 333512 h 522875"/>
                <a:gd name="connsiteX12" fmla="*/ 320445 w 654815"/>
                <a:gd name="connsiteY12" fmla="*/ 371044 h 522875"/>
                <a:gd name="connsiteX13" fmla="*/ 291444 w 654815"/>
                <a:gd name="connsiteY13" fmla="*/ 417105 h 522875"/>
                <a:gd name="connsiteX14" fmla="*/ 243677 w 654815"/>
                <a:gd name="connsiteY14" fmla="*/ 454636 h 522875"/>
                <a:gd name="connsiteX15" fmla="*/ 207851 w 654815"/>
                <a:gd name="connsiteY15" fmla="*/ 492167 h 522875"/>
                <a:gd name="connsiteX16" fmla="*/ 180556 w 654815"/>
                <a:gd name="connsiteY16" fmla="*/ 512639 h 522875"/>
                <a:gd name="connsiteX17" fmla="*/ 146436 w 654815"/>
                <a:gd name="connsiteY17" fmla="*/ 517757 h 522875"/>
                <a:gd name="connsiteX18" fmla="*/ 103787 w 654815"/>
                <a:gd name="connsiteY18" fmla="*/ 500697 h 522875"/>
                <a:gd name="connsiteX19" fmla="*/ 90139 w 654815"/>
                <a:gd name="connsiteY19" fmla="*/ 480226 h 522875"/>
                <a:gd name="connsiteX20" fmla="*/ 81609 w 654815"/>
                <a:gd name="connsiteY20" fmla="*/ 446106 h 522875"/>
                <a:gd name="connsiteX21" fmla="*/ 67962 w 654815"/>
                <a:gd name="connsiteY21" fmla="*/ 410281 h 522875"/>
                <a:gd name="connsiteX22" fmla="*/ 33842 w 654815"/>
                <a:gd name="connsiteY22" fmla="*/ 377867 h 522875"/>
                <a:gd name="connsiteX23" fmla="*/ 3135 w 654815"/>
                <a:gd name="connsiteY23" fmla="*/ 336924 h 522875"/>
                <a:gd name="connsiteX24" fmla="*/ 3135 w 654815"/>
                <a:gd name="connsiteY24" fmla="*/ 306217 h 522875"/>
                <a:gd name="connsiteX25" fmla="*/ 21900 w 654815"/>
                <a:gd name="connsiteY25" fmla="*/ 272097 h 522875"/>
                <a:gd name="connsiteX26" fmla="*/ 45784 w 654815"/>
                <a:gd name="connsiteY26" fmla="*/ 258450 h 522875"/>
                <a:gd name="connsiteX27" fmla="*/ 86727 w 654815"/>
                <a:gd name="connsiteY27" fmla="*/ 253332 h 522875"/>
                <a:gd name="connsiteX28" fmla="*/ 134494 w 654815"/>
                <a:gd name="connsiteY28" fmla="*/ 231154 h 522875"/>
                <a:gd name="connsiteX29" fmla="*/ 165202 w 654815"/>
                <a:gd name="connsiteY29" fmla="*/ 198741 h 522875"/>
                <a:gd name="connsiteX30" fmla="*/ 166908 w 654815"/>
                <a:gd name="connsiteY30" fmla="*/ 150973 h 522875"/>
                <a:gd name="connsiteX31" fmla="*/ 143024 w 654815"/>
                <a:gd name="connsiteY31" fmla="*/ 99794 h 522875"/>
                <a:gd name="connsiteX32" fmla="*/ 127671 w 654815"/>
                <a:gd name="connsiteY32" fmla="*/ 82735 h 522875"/>
                <a:gd name="connsiteX33" fmla="*/ 115729 w 654815"/>
                <a:gd name="connsiteY33" fmla="*/ 65675 h 522875"/>
                <a:gd name="connsiteX34" fmla="*/ 107199 w 654815"/>
                <a:gd name="connsiteY34" fmla="*/ 50321 h 522875"/>
                <a:gd name="connsiteX35" fmla="*/ 124259 w 654815"/>
                <a:gd name="connsiteY35" fmla="*/ 29850 h 522875"/>
                <a:gd name="connsiteX36" fmla="*/ 149848 w 654815"/>
                <a:gd name="connsiteY36" fmla="*/ 17908 h 522875"/>
                <a:gd name="connsiteX37" fmla="*/ 182262 w 654815"/>
                <a:gd name="connsiteY37" fmla="*/ 11084 h 522875"/>
                <a:gd name="connsiteX38" fmla="*/ 211263 w 654815"/>
                <a:gd name="connsiteY38" fmla="*/ 14496 h 522875"/>
                <a:gd name="connsiteX39" fmla="*/ 257324 w 654815"/>
                <a:gd name="connsiteY39" fmla="*/ 29850 h 522875"/>
                <a:gd name="connsiteX40" fmla="*/ 281208 w 654815"/>
                <a:gd name="connsiteY40" fmla="*/ 43497 h 522875"/>
                <a:gd name="connsiteX41" fmla="*/ 299974 w 654815"/>
                <a:gd name="connsiteY41" fmla="*/ 89559 h 522875"/>
                <a:gd name="connsiteX42" fmla="*/ 323857 w 654815"/>
                <a:gd name="connsiteY42" fmla="*/ 140738 h 522875"/>
                <a:gd name="connsiteX43" fmla="*/ 349447 w 654815"/>
                <a:gd name="connsiteY43" fmla="*/ 190211 h 522875"/>
                <a:gd name="connsiteX44" fmla="*/ 407450 w 654815"/>
                <a:gd name="connsiteY44" fmla="*/ 210682 h 522875"/>
                <a:gd name="connsiteX45" fmla="*/ 491042 w 654815"/>
                <a:gd name="connsiteY45" fmla="*/ 198741 h 522875"/>
                <a:gd name="connsiteX46" fmla="*/ 523456 w 654815"/>
                <a:gd name="connsiteY46" fmla="*/ 150973 h 522875"/>
                <a:gd name="connsiteX47" fmla="*/ 531985 w 654815"/>
                <a:gd name="connsiteY47" fmla="*/ 106618 h 522875"/>
                <a:gd name="connsiteX48" fmla="*/ 552457 w 654815"/>
                <a:gd name="connsiteY48" fmla="*/ 62263 h 522875"/>
                <a:gd name="connsiteX49" fmla="*/ 567811 w 654815"/>
                <a:gd name="connsiteY49" fmla="*/ 31556 h 522875"/>
                <a:gd name="connsiteX50" fmla="*/ 617284 w 654815"/>
                <a:gd name="connsiteY50" fmla="*/ 17908 h 522875"/>
                <a:gd name="connsiteX51" fmla="*/ 639462 w 654815"/>
                <a:gd name="connsiteY51" fmla="*/ 11084 h 522875"/>
                <a:gd name="connsiteX52" fmla="*/ 639462 w 654815"/>
                <a:gd name="connsiteY52" fmla="*/ 179975 h 522875"/>
                <a:gd name="connsiteX53" fmla="*/ 651403 w 654815"/>
                <a:gd name="connsiteY53" fmla="*/ 226036 h 522875"/>
                <a:gd name="connsiteX0" fmla="*/ 654815 w 654815"/>
                <a:gd name="connsiteY0" fmla="*/ 517494 h 517494"/>
                <a:gd name="connsiteX1" fmla="*/ 627520 w 654815"/>
                <a:gd name="connsiteY1" fmla="*/ 500434 h 517494"/>
                <a:gd name="connsiteX2" fmla="*/ 591694 w 654815"/>
                <a:gd name="connsiteY2" fmla="*/ 454373 h 517494"/>
                <a:gd name="connsiteX3" fmla="*/ 562693 w 654815"/>
                <a:gd name="connsiteY3" fmla="*/ 427078 h 517494"/>
                <a:gd name="connsiteX4" fmla="*/ 533691 w 654815"/>
                <a:gd name="connsiteY4" fmla="*/ 382722 h 517494"/>
                <a:gd name="connsiteX5" fmla="*/ 508102 w 654815"/>
                <a:gd name="connsiteY5" fmla="*/ 323013 h 517494"/>
                <a:gd name="connsiteX6" fmla="*/ 492748 w 654815"/>
                <a:gd name="connsiteY6" fmla="*/ 278658 h 517494"/>
                <a:gd name="connsiteX7" fmla="*/ 468865 w 654815"/>
                <a:gd name="connsiteY7" fmla="*/ 251363 h 517494"/>
                <a:gd name="connsiteX8" fmla="*/ 421097 w 654815"/>
                <a:gd name="connsiteY8" fmla="*/ 241127 h 517494"/>
                <a:gd name="connsiteX9" fmla="*/ 381860 w 654815"/>
                <a:gd name="connsiteY9" fmla="*/ 251363 h 517494"/>
                <a:gd name="connsiteX10" fmla="*/ 352859 w 654815"/>
                <a:gd name="connsiteY10" fmla="*/ 276952 h 517494"/>
                <a:gd name="connsiteX11" fmla="*/ 334093 w 654815"/>
                <a:gd name="connsiteY11" fmla="*/ 328131 h 517494"/>
                <a:gd name="connsiteX12" fmla="*/ 320445 w 654815"/>
                <a:gd name="connsiteY12" fmla="*/ 365663 h 517494"/>
                <a:gd name="connsiteX13" fmla="*/ 291444 w 654815"/>
                <a:gd name="connsiteY13" fmla="*/ 411724 h 517494"/>
                <a:gd name="connsiteX14" fmla="*/ 243677 w 654815"/>
                <a:gd name="connsiteY14" fmla="*/ 449255 h 517494"/>
                <a:gd name="connsiteX15" fmla="*/ 207851 w 654815"/>
                <a:gd name="connsiteY15" fmla="*/ 486786 h 517494"/>
                <a:gd name="connsiteX16" fmla="*/ 180556 w 654815"/>
                <a:gd name="connsiteY16" fmla="*/ 507258 h 517494"/>
                <a:gd name="connsiteX17" fmla="*/ 146436 w 654815"/>
                <a:gd name="connsiteY17" fmla="*/ 512376 h 517494"/>
                <a:gd name="connsiteX18" fmla="*/ 103787 w 654815"/>
                <a:gd name="connsiteY18" fmla="*/ 495316 h 517494"/>
                <a:gd name="connsiteX19" fmla="*/ 90139 w 654815"/>
                <a:gd name="connsiteY19" fmla="*/ 474845 h 517494"/>
                <a:gd name="connsiteX20" fmla="*/ 81609 w 654815"/>
                <a:gd name="connsiteY20" fmla="*/ 440725 h 517494"/>
                <a:gd name="connsiteX21" fmla="*/ 67962 w 654815"/>
                <a:gd name="connsiteY21" fmla="*/ 404900 h 517494"/>
                <a:gd name="connsiteX22" fmla="*/ 33842 w 654815"/>
                <a:gd name="connsiteY22" fmla="*/ 372486 h 517494"/>
                <a:gd name="connsiteX23" fmla="*/ 3135 w 654815"/>
                <a:gd name="connsiteY23" fmla="*/ 331543 h 517494"/>
                <a:gd name="connsiteX24" fmla="*/ 3135 w 654815"/>
                <a:gd name="connsiteY24" fmla="*/ 300836 h 517494"/>
                <a:gd name="connsiteX25" fmla="*/ 21900 w 654815"/>
                <a:gd name="connsiteY25" fmla="*/ 266716 h 517494"/>
                <a:gd name="connsiteX26" fmla="*/ 45784 w 654815"/>
                <a:gd name="connsiteY26" fmla="*/ 253069 h 517494"/>
                <a:gd name="connsiteX27" fmla="*/ 86727 w 654815"/>
                <a:gd name="connsiteY27" fmla="*/ 247951 h 517494"/>
                <a:gd name="connsiteX28" fmla="*/ 134494 w 654815"/>
                <a:gd name="connsiteY28" fmla="*/ 225773 h 517494"/>
                <a:gd name="connsiteX29" fmla="*/ 165202 w 654815"/>
                <a:gd name="connsiteY29" fmla="*/ 193360 h 517494"/>
                <a:gd name="connsiteX30" fmla="*/ 166908 w 654815"/>
                <a:gd name="connsiteY30" fmla="*/ 145592 h 517494"/>
                <a:gd name="connsiteX31" fmla="*/ 143024 w 654815"/>
                <a:gd name="connsiteY31" fmla="*/ 94413 h 517494"/>
                <a:gd name="connsiteX32" fmla="*/ 127671 w 654815"/>
                <a:gd name="connsiteY32" fmla="*/ 77354 h 517494"/>
                <a:gd name="connsiteX33" fmla="*/ 115729 w 654815"/>
                <a:gd name="connsiteY33" fmla="*/ 60294 h 517494"/>
                <a:gd name="connsiteX34" fmla="*/ 107199 w 654815"/>
                <a:gd name="connsiteY34" fmla="*/ 44940 h 517494"/>
                <a:gd name="connsiteX35" fmla="*/ 124259 w 654815"/>
                <a:gd name="connsiteY35" fmla="*/ 24469 h 517494"/>
                <a:gd name="connsiteX36" fmla="*/ 149848 w 654815"/>
                <a:gd name="connsiteY36" fmla="*/ 12527 h 517494"/>
                <a:gd name="connsiteX37" fmla="*/ 182262 w 654815"/>
                <a:gd name="connsiteY37" fmla="*/ 5703 h 517494"/>
                <a:gd name="connsiteX38" fmla="*/ 211263 w 654815"/>
                <a:gd name="connsiteY38" fmla="*/ 9115 h 517494"/>
                <a:gd name="connsiteX39" fmla="*/ 257324 w 654815"/>
                <a:gd name="connsiteY39" fmla="*/ 24469 h 517494"/>
                <a:gd name="connsiteX40" fmla="*/ 281208 w 654815"/>
                <a:gd name="connsiteY40" fmla="*/ 38116 h 517494"/>
                <a:gd name="connsiteX41" fmla="*/ 299974 w 654815"/>
                <a:gd name="connsiteY41" fmla="*/ 84178 h 517494"/>
                <a:gd name="connsiteX42" fmla="*/ 323857 w 654815"/>
                <a:gd name="connsiteY42" fmla="*/ 135357 h 517494"/>
                <a:gd name="connsiteX43" fmla="*/ 349447 w 654815"/>
                <a:gd name="connsiteY43" fmla="*/ 184830 h 517494"/>
                <a:gd name="connsiteX44" fmla="*/ 407450 w 654815"/>
                <a:gd name="connsiteY44" fmla="*/ 205301 h 517494"/>
                <a:gd name="connsiteX45" fmla="*/ 491042 w 654815"/>
                <a:gd name="connsiteY45" fmla="*/ 193360 h 517494"/>
                <a:gd name="connsiteX46" fmla="*/ 523456 w 654815"/>
                <a:gd name="connsiteY46" fmla="*/ 145592 h 517494"/>
                <a:gd name="connsiteX47" fmla="*/ 531985 w 654815"/>
                <a:gd name="connsiteY47" fmla="*/ 101237 h 517494"/>
                <a:gd name="connsiteX48" fmla="*/ 552457 w 654815"/>
                <a:gd name="connsiteY48" fmla="*/ 56882 h 517494"/>
                <a:gd name="connsiteX49" fmla="*/ 567811 w 654815"/>
                <a:gd name="connsiteY49" fmla="*/ 26175 h 517494"/>
                <a:gd name="connsiteX50" fmla="*/ 617284 w 654815"/>
                <a:gd name="connsiteY50" fmla="*/ 12527 h 517494"/>
                <a:gd name="connsiteX51" fmla="*/ 647991 w 654815"/>
                <a:gd name="connsiteY51" fmla="*/ 12527 h 517494"/>
                <a:gd name="connsiteX52" fmla="*/ 639462 w 654815"/>
                <a:gd name="connsiteY52" fmla="*/ 174594 h 517494"/>
                <a:gd name="connsiteX53" fmla="*/ 651403 w 654815"/>
                <a:gd name="connsiteY53" fmla="*/ 220655 h 517494"/>
                <a:gd name="connsiteX0" fmla="*/ 654815 w 654815"/>
                <a:gd name="connsiteY0" fmla="*/ 514467 h 514467"/>
                <a:gd name="connsiteX1" fmla="*/ 627520 w 654815"/>
                <a:gd name="connsiteY1" fmla="*/ 497407 h 514467"/>
                <a:gd name="connsiteX2" fmla="*/ 591694 w 654815"/>
                <a:gd name="connsiteY2" fmla="*/ 451346 h 514467"/>
                <a:gd name="connsiteX3" fmla="*/ 562693 w 654815"/>
                <a:gd name="connsiteY3" fmla="*/ 424051 h 514467"/>
                <a:gd name="connsiteX4" fmla="*/ 533691 w 654815"/>
                <a:gd name="connsiteY4" fmla="*/ 379695 h 514467"/>
                <a:gd name="connsiteX5" fmla="*/ 508102 w 654815"/>
                <a:gd name="connsiteY5" fmla="*/ 319986 h 514467"/>
                <a:gd name="connsiteX6" fmla="*/ 492748 w 654815"/>
                <a:gd name="connsiteY6" fmla="*/ 275631 h 514467"/>
                <a:gd name="connsiteX7" fmla="*/ 468865 w 654815"/>
                <a:gd name="connsiteY7" fmla="*/ 248336 h 514467"/>
                <a:gd name="connsiteX8" fmla="*/ 421097 w 654815"/>
                <a:gd name="connsiteY8" fmla="*/ 238100 h 514467"/>
                <a:gd name="connsiteX9" fmla="*/ 381860 w 654815"/>
                <a:gd name="connsiteY9" fmla="*/ 248336 h 514467"/>
                <a:gd name="connsiteX10" fmla="*/ 352859 w 654815"/>
                <a:gd name="connsiteY10" fmla="*/ 273925 h 514467"/>
                <a:gd name="connsiteX11" fmla="*/ 334093 w 654815"/>
                <a:gd name="connsiteY11" fmla="*/ 325104 h 514467"/>
                <a:gd name="connsiteX12" fmla="*/ 320445 w 654815"/>
                <a:gd name="connsiteY12" fmla="*/ 362636 h 514467"/>
                <a:gd name="connsiteX13" fmla="*/ 291444 w 654815"/>
                <a:gd name="connsiteY13" fmla="*/ 408697 h 514467"/>
                <a:gd name="connsiteX14" fmla="*/ 243677 w 654815"/>
                <a:gd name="connsiteY14" fmla="*/ 446228 h 514467"/>
                <a:gd name="connsiteX15" fmla="*/ 207851 w 654815"/>
                <a:gd name="connsiteY15" fmla="*/ 483759 h 514467"/>
                <a:gd name="connsiteX16" fmla="*/ 180556 w 654815"/>
                <a:gd name="connsiteY16" fmla="*/ 504231 h 514467"/>
                <a:gd name="connsiteX17" fmla="*/ 146436 w 654815"/>
                <a:gd name="connsiteY17" fmla="*/ 509349 h 514467"/>
                <a:gd name="connsiteX18" fmla="*/ 103787 w 654815"/>
                <a:gd name="connsiteY18" fmla="*/ 492289 h 514467"/>
                <a:gd name="connsiteX19" fmla="*/ 90139 w 654815"/>
                <a:gd name="connsiteY19" fmla="*/ 471818 h 514467"/>
                <a:gd name="connsiteX20" fmla="*/ 81609 w 654815"/>
                <a:gd name="connsiteY20" fmla="*/ 437698 h 514467"/>
                <a:gd name="connsiteX21" fmla="*/ 67962 w 654815"/>
                <a:gd name="connsiteY21" fmla="*/ 401873 h 514467"/>
                <a:gd name="connsiteX22" fmla="*/ 33842 w 654815"/>
                <a:gd name="connsiteY22" fmla="*/ 369459 h 514467"/>
                <a:gd name="connsiteX23" fmla="*/ 3135 w 654815"/>
                <a:gd name="connsiteY23" fmla="*/ 328516 h 514467"/>
                <a:gd name="connsiteX24" fmla="*/ 3135 w 654815"/>
                <a:gd name="connsiteY24" fmla="*/ 297809 h 514467"/>
                <a:gd name="connsiteX25" fmla="*/ 21900 w 654815"/>
                <a:gd name="connsiteY25" fmla="*/ 263689 h 514467"/>
                <a:gd name="connsiteX26" fmla="*/ 45784 w 654815"/>
                <a:gd name="connsiteY26" fmla="*/ 250042 h 514467"/>
                <a:gd name="connsiteX27" fmla="*/ 86727 w 654815"/>
                <a:gd name="connsiteY27" fmla="*/ 244924 h 514467"/>
                <a:gd name="connsiteX28" fmla="*/ 134494 w 654815"/>
                <a:gd name="connsiteY28" fmla="*/ 222746 h 514467"/>
                <a:gd name="connsiteX29" fmla="*/ 165202 w 654815"/>
                <a:gd name="connsiteY29" fmla="*/ 190333 h 514467"/>
                <a:gd name="connsiteX30" fmla="*/ 166908 w 654815"/>
                <a:gd name="connsiteY30" fmla="*/ 142565 h 514467"/>
                <a:gd name="connsiteX31" fmla="*/ 143024 w 654815"/>
                <a:gd name="connsiteY31" fmla="*/ 91386 h 514467"/>
                <a:gd name="connsiteX32" fmla="*/ 127671 w 654815"/>
                <a:gd name="connsiteY32" fmla="*/ 74327 h 514467"/>
                <a:gd name="connsiteX33" fmla="*/ 115729 w 654815"/>
                <a:gd name="connsiteY33" fmla="*/ 57267 h 514467"/>
                <a:gd name="connsiteX34" fmla="*/ 107199 w 654815"/>
                <a:gd name="connsiteY34" fmla="*/ 41913 h 514467"/>
                <a:gd name="connsiteX35" fmla="*/ 124259 w 654815"/>
                <a:gd name="connsiteY35" fmla="*/ 21442 h 514467"/>
                <a:gd name="connsiteX36" fmla="*/ 149848 w 654815"/>
                <a:gd name="connsiteY36" fmla="*/ 9500 h 514467"/>
                <a:gd name="connsiteX37" fmla="*/ 182262 w 654815"/>
                <a:gd name="connsiteY37" fmla="*/ 2676 h 514467"/>
                <a:gd name="connsiteX38" fmla="*/ 211263 w 654815"/>
                <a:gd name="connsiteY38" fmla="*/ 6088 h 514467"/>
                <a:gd name="connsiteX39" fmla="*/ 257324 w 654815"/>
                <a:gd name="connsiteY39" fmla="*/ 21442 h 514467"/>
                <a:gd name="connsiteX40" fmla="*/ 281208 w 654815"/>
                <a:gd name="connsiteY40" fmla="*/ 35089 h 514467"/>
                <a:gd name="connsiteX41" fmla="*/ 299974 w 654815"/>
                <a:gd name="connsiteY41" fmla="*/ 81151 h 514467"/>
                <a:gd name="connsiteX42" fmla="*/ 323857 w 654815"/>
                <a:gd name="connsiteY42" fmla="*/ 132330 h 514467"/>
                <a:gd name="connsiteX43" fmla="*/ 349447 w 654815"/>
                <a:gd name="connsiteY43" fmla="*/ 181803 h 514467"/>
                <a:gd name="connsiteX44" fmla="*/ 407450 w 654815"/>
                <a:gd name="connsiteY44" fmla="*/ 202274 h 514467"/>
                <a:gd name="connsiteX45" fmla="*/ 491042 w 654815"/>
                <a:gd name="connsiteY45" fmla="*/ 190333 h 514467"/>
                <a:gd name="connsiteX46" fmla="*/ 523456 w 654815"/>
                <a:gd name="connsiteY46" fmla="*/ 142565 h 514467"/>
                <a:gd name="connsiteX47" fmla="*/ 531985 w 654815"/>
                <a:gd name="connsiteY47" fmla="*/ 98210 h 514467"/>
                <a:gd name="connsiteX48" fmla="*/ 552457 w 654815"/>
                <a:gd name="connsiteY48" fmla="*/ 53855 h 514467"/>
                <a:gd name="connsiteX49" fmla="*/ 567811 w 654815"/>
                <a:gd name="connsiteY49" fmla="*/ 23148 h 514467"/>
                <a:gd name="connsiteX50" fmla="*/ 617284 w 654815"/>
                <a:gd name="connsiteY50" fmla="*/ 9500 h 514467"/>
                <a:gd name="connsiteX51" fmla="*/ 647991 w 654815"/>
                <a:gd name="connsiteY51" fmla="*/ 9500 h 514467"/>
                <a:gd name="connsiteX52" fmla="*/ 644580 w 654815"/>
                <a:gd name="connsiteY52" fmla="*/ 130623 h 514467"/>
                <a:gd name="connsiteX53" fmla="*/ 639462 w 654815"/>
                <a:gd name="connsiteY53" fmla="*/ 171567 h 514467"/>
                <a:gd name="connsiteX54" fmla="*/ 651403 w 654815"/>
                <a:gd name="connsiteY54" fmla="*/ 217628 h 514467"/>
                <a:gd name="connsiteX0" fmla="*/ 654815 w 654815"/>
                <a:gd name="connsiteY0" fmla="*/ 514089 h 514089"/>
                <a:gd name="connsiteX1" fmla="*/ 627520 w 654815"/>
                <a:gd name="connsiteY1" fmla="*/ 497029 h 514089"/>
                <a:gd name="connsiteX2" fmla="*/ 591694 w 654815"/>
                <a:gd name="connsiteY2" fmla="*/ 450968 h 514089"/>
                <a:gd name="connsiteX3" fmla="*/ 562693 w 654815"/>
                <a:gd name="connsiteY3" fmla="*/ 423673 h 514089"/>
                <a:gd name="connsiteX4" fmla="*/ 533691 w 654815"/>
                <a:gd name="connsiteY4" fmla="*/ 379317 h 514089"/>
                <a:gd name="connsiteX5" fmla="*/ 508102 w 654815"/>
                <a:gd name="connsiteY5" fmla="*/ 319608 h 514089"/>
                <a:gd name="connsiteX6" fmla="*/ 492748 w 654815"/>
                <a:gd name="connsiteY6" fmla="*/ 275253 h 514089"/>
                <a:gd name="connsiteX7" fmla="*/ 468865 w 654815"/>
                <a:gd name="connsiteY7" fmla="*/ 247958 h 514089"/>
                <a:gd name="connsiteX8" fmla="*/ 421097 w 654815"/>
                <a:gd name="connsiteY8" fmla="*/ 237722 h 514089"/>
                <a:gd name="connsiteX9" fmla="*/ 381860 w 654815"/>
                <a:gd name="connsiteY9" fmla="*/ 247958 h 514089"/>
                <a:gd name="connsiteX10" fmla="*/ 352859 w 654815"/>
                <a:gd name="connsiteY10" fmla="*/ 273547 h 514089"/>
                <a:gd name="connsiteX11" fmla="*/ 334093 w 654815"/>
                <a:gd name="connsiteY11" fmla="*/ 324726 h 514089"/>
                <a:gd name="connsiteX12" fmla="*/ 320445 w 654815"/>
                <a:gd name="connsiteY12" fmla="*/ 362258 h 514089"/>
                <a:gd name="connsiteX13" fmla="*/ 291444 w 654815"/>
                <a:gd name="connsiteY13" fmla="*/ 408319 h 514089"/>
                <a:gd name="connsiteX14" fmla="*/ 243677 w 654815"/>
                <a:gd name="connsiteY14" fmla="*/ 445850 h 514089"/>
                <a:gd name="connsiteX15" fmla="*/ 207851 w 654815"/>
                <a:gd name="connsiteY15" fmla="*/ 483381 h 514089"/>
                <a:gd name="connsiteX16" fmla="*/ 180556 w 654815"/>
                <a:gd name="connsiteY16" fmla="*/ 503853 h 514089"/>
                <a:gd name="connsiteX17" fmla="*/ 146436 w 654815"/>
                <a:gd name="connsiteY17" fmla="*/ 508971 h 514089"/>
                <a:gd name="connsiteX18" fmla="*/ 103787 w 654815"/>
                <a:gd name="connsiteY18" fmla="*/ 491911 h 514089"/>
                <a:gd name="connsiteX19" fmla="*/ 90139 w 654815"/>
                <a:gd name="connsiteY19" fmla="*/ 471440 h 514089"/>
                <a:gd name="connsiteX20" fmla="*/ 81609 w 654815"/>
                <a:gd name="connsiteY20" fmla="*/ 437320 h 514089"/>
                <a:gd name="connsiteX21" fmla="*/ 67962 w 654815"/>
                <a:gd name="connsiteY21" fmla="*/ 401495 h 514089"/>
                <a:gd name="connsiteX22" fmla="*/ 33842 w 654815"/>
                <a:gd name="connsiteY22" fmla="*/ 369081 h 514089"/>
                <a:gd name="connsiteX23" fmla="*/ 3135 w 654815"/>
                <a:gd name="connsiteY23" fmla="*/ 328138 h 514089"/>
                <a:gd name="connsiteX24" fmla="*/ 3135 w 654815"/>
                <a:gd name="connsiteY24" fmla="*/ 297431 h 514089"/>
                <a:gd name="connsiteX25" fmla="*/ 21900 w 654815"/>
                <a:gd name="connsiteY25" fmla="*/ 263311 h 514089"/>
                <a:gd name="connsiteX26" fmla="*/ 45784 w 654815"/>
                <a:gd name="connsiteY26" fmla="*/ 249664 h 514089"/>
                <a:gd name="connsiteX27" fmla="*/ 86727 w 654815"/>
                <a:gd name="connsiteY27" fmla="*/ 244546 h 514089"/>
                <a:gd name="connsiteX28" fmla="*/ 134494 w 654815"/>
                <a:gd name="connsiteY28" fmla="*/ 222368 h 514089"/>
                <a:gd name="connsiteX29" fmla="*/ 165202 w 654815"/>
                <a:gd name="connsiteY29" fmla="*/ 189955 h 514089"/>
                <a:gd name="connsiteX30" fmla="*/ 166908 w 654815"/>
                <a:gd name="connsiteY30" fmla="*/ 142187 h 514089"/>
                <a:gd name="connsiteX31" fmla="*/ 143024 w 654815"/>
                <a:gd name="connsiteY31" fmla="*/ 91008 h 514089"/>
                <a:gd name="connsiteX32" fmla="*/ 127671 w 654815"/>
                <a:gd name="connsiteY32" fmla="*/ 73949 h 514089"/>
                <a:gd name="connsiteX33" fmla="*/ 115729 w 654815"/>
                <a:gd name="connsiteY33" fmla="*/ 56889 h 514089"/>
                <a:gd name="connsiteX34" fmla="*/ 107199 w 654815"/>
                <a:gd name="connsiteY34" fmla="*/ 41535 h 514089"/>
                <a:gd name="connsiteX35" fmla="*/ 124259 w 654815"/>
                <a:gd name="connsiteY35" fmla="*/ 21064 h 514089"/>
                <a:gd name="connsiteX36" fmla="*/ 149848 w 654815"/>
                <a:gd name="connsiteY36" fmla="*/ 9122 h 514089"/>
                <a:gd name="connsiteX37" fmla="*/ 182262 w 654815"/>
                <a:gd name="connsiteY37" fmla="*/ 2298 h 514089"/>
                <a:gd name="connsiteX38" fmla="*/ 211263 w 654815"/>
                <a:gd name="connsiteY38" fmla="*/ 5710 h 514089"/>
                <a:gd name="connsiteX39" fmla="*/ 257324 w 654815"/>
                <a:gd name="connsiteY39" fmla="*/ 21064 h 514089"/>
                <a:gd name="connsiteX40" fmla="*/ 281208 w 654815"/>
                <a:gd name="connsiteY40" fmla="*/ 34711 h 514089"/>
                <a:gd name="connsiteX41" fmla="*/ 299974 w 654815"/>
                <a:gd name="connsiteY41" fmla="*/ 80773 h 514089"/>
                <a:gd name="connsiteX42" fmla="*/ 323857 w 654815"/>
                <a:gd name="connsiteY42" fmla="*/ 131952 h 514089"/>
                <a:gd name="connsiteX43" fmla="*/ 349447 w 654815"/>
                <a:gd name="connsiteY43" fmla="*/ 181425 h 514089"/>
                <a:gd name="connsiteX44" fmla="*/ 407450 w 654815"/>
                <a:gd name="connsiteY44" fmla="*/ 201896 h 514089"/>
                <a:gd name="connsiteX45" fmla="*/ 491042 w 654815"/>
                <a:gd name="connsiteY45" fmla="*/ 189955 h 514089"/>
                <a:gd name="connsiteX46" fmla="*/ 523456 w 654815"/>
                <a:gd name="connsiteY46" fmla="*/ 142187 h 514089"/>
                <a:gd name="connsiteX47" fmla="*/ 531985 w 654815"/>
                <a:gd name="connsiteY47" fmla="*/ 97832 h 514089"/>
                <a:gd name="connsiteX48" fmla="*/ 552457 w 654815"/>
                <a:gd name="connsiteY48" fmla="*/ 53477 h 514089"/>
                <a:gd name="connsiteX49" fmla="*/ 567811 w 654815"/>
                <a:gd name="connsiteY49" fmla="*/ 22770 h 514089"/>
                <a:gd name="connsiteX50" fmla="*/ 617284 w 654815"/>
                <a:gd name="connsiteY50" fmla="*/ 9122 h 514089"/>
                <a:gd name="connsiteX51" fmla="*/ 647991 w 654815"/>
                <a:gd name="connsiteY51" fmla="*/ 9122 h 514089"/>
                <a:gd name="connsiteX52" fmla="*/ 649697 w 654815"/>
                <a:gd name="connsiteY52" fmla="*/ 125127 h 514089"/>
                <a:gd name="connsiteX53" fmla="*/ 639462 w 654815"/>
                <a:gd name="connsiteY53" fmla="*/ 171189 h 514089"/>
                <a:gd name="connsiteX54" fmla="*/ 651403 w 654815"/>
                <a:gd name="connsiteY54" fmla="*/ 217250 h 514089"/>
                <a:gd name="connsiteX0" fmla="*/ 654815 w 654815"/>
                <a:gd name="connsiteY0" fmla="*/ 514089 h 514089"/>
                <a:gd name="connsiteX1" fmla="*/ 627520 w 654815"/>
                <a:gd name="connsiteY1" fmla="*/ 497029 h 514089"/>
                <a:gd name="connsiteX2" fmla="*/ 591694 w 654815"/>
                <a:gd name="connsiteY2" fmla="*/ 450968 h 514089"/>
                <a:gd name="connsiteX3" fmla="*/ 562693 w 654815"/>
                <a:gd name="connsiteY3" fmla="*/ 423673 h 514089"/>
                <a:gd name="connsiteX4" fmla="*/ 533691 w 654815"/>
                <a:gd name="connsiteY4" fmla="*/ 379317 h 514089"/>
                <a:gd name="connsiteX5" fmla="*/ 508102 w 654815"/>
                <a:gd name="connsiteY5" fmla="*/ 319608 h 514089"/>
                <a:gd name="connsiteX6" fmla="*/ 492748 w 654815"/>
                <a:gd name="connsiteY6" fmla="*/ 275253 h 514089"/>
                <a:gd name="connsiteX7" fmla="*/ 468865 w 654815"/>
                <a:gd name="connsiteY7" fmla="*/ 247958 h 514089"/>
                <a:gd name="connsiteX8" fmla="*/ 421097 w 654815"/>
                <a:gd name="connsiteY8" fmla="*/ 237722 h 514089"/>
                <a:gd name="connsiteX9" fmla="*/ 381860 w 654815"/>
                <a:gd name="connsiteY9" fmla="*/ 247958 h 514089"/>
                <a:gd name="connsiteX10" fmla="*/ 352859 w 654815"/>
                <a:gd name="connsiteY10" fmla="*/ 273547 h 514089"/>
                <a:gd name="connsiteX11" fmla="*/ 334093 w 654815"/>
                <a:gd name="connsiteY11" fmla="*/ 324726 h 514089"/>
                <a:gd name="connsiteX12" fmla="*/ 320445 w 654815"/>
                <a:gd name="connsiteY12" fmla="*/ 362258 h 514089"/>
                <a:gd name="connsiteX13" fmla="*/ 291444 w 654815"/>
                <a:gd name="connsiteY13" fmla="*/ 408319 h 514089"/>
                <a:gd name="connsiteX14" fmla="*/ 243677 w 654815"/>
                <a:gd name="connsiteY14" fmla="*/ 445850 h 514089"/>
                <a:gd name="connsiteX15" fmla="*/ 207851 w 654815"/>
                <a:gd name="connsiteY15" fmla="*/ 483381 h 514089"/>
                <a:gd name="connsiteX16" fmla="*/ 180556 w 654815"/>
                <a:gd name="connsiteY16" fmla="*/ 503853 h 514089"/>
                <a:gd name="connsiteX17" fmla="*/ 146436 w 654815"/>
                <a:gd name="connsiteY17" fmla="*/ 508971 h 514089"/>
                <a:gd name="connsiteX18" fmla="*/ 103787 w 654815"/>
                <a:gd name="connsiteY18" fmla="*/ 491911 h 514089"/>
                <a:gd name="connsiteX19" fmla="*/ 90139 w 654815"/>
                <a:gd name="connsiteY19" fmla="*/ 471440 h 514089"/>
                <a:gd name="connsiteX20" fmla="*/ 81609 w 654815"/>
                <a:gd name="connsiteY20" fmla="*/ 437320 h 514089"/>
                <a:gd name="connsiteX21" fmla="*/ 67962 w 654815"/>
                <a:gd name="connsiteY21" fmla="*/ 401495 h 514089"/>
                <a:gd name="connsiteX22" fmla="*/ 33842 w 654815"/>
                <a:gd name="connsiteY22" fmla="*/ 369081 h 514089"/>
                <a:gd name="connsiteX23" fmla="*/ 3135 w 654815"/>
                <a:gd name="connsiteY23" fmla="*/ 328138 h 514089"/>
                <a:gd name="connsiteX24" fmla="*/ 3135 w 654815"/>
                <a:gd name="connsiteY24" fmla="*/ 297431 h 514089"/>
                <a:gd name="connsiteX25" fmla="*/ 21900 w 654815"/>
                <a:gd name="connsiteY25" fmla="*/ 263311 h 514089"/>
                <a:gd name="connsiteX26" fmla="*/ 45784 w 654815"/>
                <a:gd name="connsiteY26" fmla="*/ 249664 h 514089"/>
                <a:gd name="connsiteX27" fmla="*/ 86727 w 654815"/>
                <a:gd name="connsiteY27" fmla="*/ 244546 h 514089"/>
                <a:gd name="connsiteX28" fmla="*/ 134494 w 654815"/>
                <a:gd name="connsiteY28" fmla="*/ 222368 h 514089"/>
                <a:gd name="connsiteX29" fmla="*/ 165202 w 654815"/>
                <a:gd name="connsiteY29" fmla="*/ 189955 h 514089"/>
                <a:gd name="connsiteX30" fmla="*/ 166908 w 654815"/>
                <a:gd name="connsiteY30" fmla="*/ 142187 h 514089"/>
                <a:gd name="connsiteX31" fmla="*/ 143024 w 654815"/>
                <a:gd name="connsiteY31" fmla="*/ 91008 h 514089"/>
                <a:gd name="connsiteX32" fmla="*/ 127671 w 654815"/>
                <a:gd name="connsiteY32" fmla="*/ 73949 h 514089"/>
                <a:gd name="connsiteX33" fmla="*/ 115729 w 654815"/>
                <a:gd name="connsiteY33" fmla="*/ 56889 h 514089"/>
                <a:gd name="connsiteX34" fmla="*/ 107199 w 654815"/>
                <a:gd name="connsiteY34" fmla="*/ 41535 h 514089"/>
                <a:gd name="connsiteX35" fmla="*/ 124259 w 654815"/>
                <a:gd name="connsiteY35" fmla="*/ 21064 h 514089"/>
                <a:gd name="connsiteX36" fmla="*/ 149848 w 654815"/>
                <a:gd name="connsiteY36" fmla="*/ 9122 h 514089"/>
                <a:gd name="connsiteX37" fmla="*/ 182262 w 654815"/>
                <a:gd name="connsiteY37" fmla="*/ 2298 h 514089"/>
                <a:gd name="connsiteX38" fmla="*/ 211263 w 654815"/>
                <a:gd name="connsiteY38" fmla="*/ 5710 h 514089"/>
                <a:gd name="connsiteX39" fmla="*/ 257324 w 654815"/>
                <a:gd name="connsiteY39" fmla="*/ 21064 h 514089"/>
                <a:gd name="connsiteX40" fmla="*/ 281208 w 654815"/>
                <a:gd name="connsiteY40" fmla="*/ 34711 h 514089"/>
                <a:gd name="connsiteX41" fmla="*/ 299974 w 654815"/>
                <a:gd name="connsiteY41" fmla="*/ 80773 h 514089"/>
                <a:gd name="connsiteX42" fmla="*/ 323857 w 654815"/>
                <a:gd name="connsiteY42" fmla="*/ 131952 h 514089"/>
                <a:gd name="connsiteX43" fmla="*/ 349447 w 654815"/>
                <a:gd name="connsiteY43" fmla="*/ 181425 h 514089"/>
                <a:gd name="connsiteX44" fmla="*/ 407450 w 654815"/>
                <a:gd name="connsiteY44" fmla="*/ 201896 h 514089"/>
                <a:gd name="connsiteX45" fmla="*/ 491042 w 654815"/>
                <a:gd name="connsiteY45" fmla="*/ 189955 h 514089"/>
                <a:gd name="connsiteX46" fmla="*/ 523456 w 654815"/>
                <a:gd name="connsiteY46" fmla="*/ 142187 h 514089"/>
                <a:gd name="connsiteX47" fmla="*/ 531985 w 654815"/>
                <a:gd name="connsiteY47" fmla="*/ 97832 h 514089"/>
                <a:gd name="connsiteX48" fmla="*/ 552457 w 654815"/>
                <a:gd name="connsiteY48" fmla="*/ 53477 h 514089"/>
                <a:gd name="connsiteX49" fmla="*/ 567811 w 654815"/>
                <a:gd name="connsiteY49" fmla="*/ 22770 h 514089"/>
                <a:gd name="connsiteX50" fmla="*/ 617284 w 654815"/>
                <a:gd name="connsiteY50" fmla="*/ 9122 h 514089"/>
                <a:gd name="connsiteX51" fmla="*/ 647991 w 654815"/>
                <a:gd name="connsiteY51" fmla="*/ 9122 h 514089"/>
                <a:gd name="connsiteX52" fmla="*/ 649697 w 654815"/>
                <a:gd name="connsiteY52" fmla="*/ 125127 h 514089"/>
                <a:gd name="connsiteX53" fmla="*/ 639462 w 654815"/>
                <a:gd name="connsiteY53" fmla="*/ 171189 h 514089"/>
                <a:gd name="connsiteX54" fmla="*/ 651403 w 654815"/>
                <a:gd name="connsiteY54" fmla="*/ 217250 h 514089"/>
                <a:gd name="connsiteX0" fmla="*/ 654815 w 654815"/>
                <a:gd name="connsiteY0" fmla="*/ 514089 h 514089"/>
                <a:gd name="connsiteX1" fmla="*/ 627520 w 654815"/>
                <a:gd name="connsiteY1" fmla="*/ 497029 h 514089"/>
                <a:gd name="connsiteX2" fmla="*/ 591694 w 654815"/>
                <a:gd name="connsiteY2" fmla="*/ 450968 h 514089"/>
                <a:gd name="connsiteX3" fmla="*/ 562693 w 654815"/>
                <a:gd name="connsiteY3" fmla="*/ 423673 h 514089"/>
                <a:gd name="connsiteX4" fmla="*/ 533691 w 654815"/>
                <a:gd name="connsiteY4" fmla="*/ 379317 h 514089"/>
                <a:gd name="connsiteX5" fmla="*/ 508102 w 654815"/>
                <a:gd name="connsiteY5" fmla="*/ 319608 h 514089"/>
                <a:gd name="connsiteX6" fmla="*/ 492748 w 654815"/>
                <a:gd name="connsiteY6" fmla="*/ 275253 h 514089"/>
                <a:gd name="connsiteX7" fmla="*/ 468865 w 654815"/>
                <a:gd name="connsiteY7" fmla="*/ 247958 h 514089"/>
                <a:gd name="connsiteX8" fmla="*/ 421097 w 654815"/>
                <a:gd name="connsiteY8" fmla="*/ 237722 h 514089"/>
                <a:gd name="connsiteX9" fmla="*/ 381860 w 654815"/>
                <a:gd name="connsiteY9" fmla="*/ 247958 h 514089"/>
                <a:gd name="connsiteX10" fmla="*/ 352859 w 654815"/>
                <a:gd name="connsiteY10" fmla="*/ 273547 h 514089"/>
                <a:gd name="connsiteX11" fmla="*/ 334093 w 654815"/>
                <a:gd name="connsiteY11" fmla="*/ 324726 h 514089"/>
                <a:gd name="connsiteX12" fmla="*/ 320445 w 654815"/>
                <a:gd name="connsiteY12" fmla="*/ 362258 h 514089"/>
                <a:gd name="connsiteX13" fmla="*/ 291444 w 654815"/>
                <a:gd name="connsiteY13" fmla="*/ 408319 h 514089"/>
                <a:gd name="connsiteX14" fmla="*/ 243677 w 654815"/>
                <a:gd name="connsiteY14" fmla="*/ 445850 h 514089"/>
                <a:gd name="connsiteX15" fmla="*/ 207851 w 654815"/>
                <a:gd name="connsiteY15" fmla="*/ 483381 h 514089"/>
                <a:gd name="connsiteX16" fmla="*/ 180556 w 654815"/>
                <a:gd name="connsiteY16" fmla="*/ 503853 h 514089"/>
                <a:gd name="connsiteX17" fmla="*/ 146436 w 654815"/>
                <a:gd name="connsiteY17" fmla="*/ 508971 h 514089"/>
                <a:gd name="connsiteX18" fmla="*/ 103787 w 654815"/>
                <a:gd name="connsiteY18" fmla="*/ 491911 h 514089"/>
                <a:gd name="connsiteX19" fmla="*/ 90139 w 654815"/>
                <a:gd name="connsiteY19" fmla="*/ 471440 h 514089"/>
                <a:gd name="connsiteX20" fmla="*/ 81609 w 654815"/>
                <a:gd name="connsiteY20" fmla="*/ 437320 h 514089"/>
                <a:gd name="connsiteX21" fmla="*/ 67962 w 654815"/>
                <a:gd name="connsiteY21" fmla="*/ 401495 h 514089"/>
                <a:gd name="connsiteX22" fmla="*/ 33842 w 654815"/>
                <a:gd name="connsiteY22" fmla="*/ 369081 h 514089"/>
                <a:gd name="connsiteX23" fmla="*/ 3135 w 654815"/>
                <a:gd name="connsiteY23" fmla="*/ 328138 h 514089"/>
                <a:gd name="connsiteX24" fmla="*/ 3135 w 654815"/>
                <a:gd name="connsiteY24" fmla="*/ 297431 h 514089"/>
                <a:gd name="connsiteX25" fmla="*/ 21900 w 654815"/>
                <a:gd name="connsiteY25" fmla="*/ 263311 h 514089"/>
                <a:gd name="connsiteX26" fmla="*/ 45784 w 654815"/>
                <a:gd name="connsiteY26" fmla="*/ 249664 h 514089"/>
                <a:gd name="connsiteX27" fmla="*/ 86727 w 654815"/>
                <a:gd name="connsiteY27" fmla="*/ 244546 h 514089"/>
                <a:gd name="connsiteX28" fmla="*/ 134494 w 654815"/>
                <a:gd name="connsiteY28" fmla="*/ 222368 h 514089"/>
                <a:gd name="connsiteX29" fmla="*/ 165202 w 654815"/>
                <a:gd name="connsiteY29" fmla="*/ 189955 h 514089"/>
                <a:gd name="connsiteX30" fmla="*/ 166908 w 654815"/>
                <a:gd name="connsiteY30" fmla="*/ 142187 h 514089"/>
                <a:gd name="connsiteX31" fmla="*/ 143024 w 654815"/>
                <a:gd name="connsiteY31" fmla="*/ 91008 h 514089"/>
                <a:gd name="connsiteX32" fmla="*/ 127671 w 654815"/>
                <a:gd name="connsiteY32" fmla="*/ 73949 h 514089"/>
                <a:gd name="connsiteX33" fmla="*/ 115729 w 654815"/>
                <a:gd name="connsiteY33" fmla="*/ 56889 h 514089"/>
                <a:gd name="connsiteX34" fmla="*/ 107199 w 654815"/>
                <a:gd name="connsiteY34" fmla="*/ 41535 h 514089"/>
                <a:gd name="connsiteX35" fmla="*/ 124259 w 654815"/>
                <a:gd name="connsiteY35" fmla="*/ 21064 h 514089"/>
                <a:gd name="connsiteX36" fmla="*/ 149848 w 654815"/>
                <a:gd name="connsiteY36" fmla="*/ 9122 h 514089"/>
                <a:gd name="connsiteX37" fmla="*/ 182262 w 654815"/>
                <a:gd name="connsiteY37" fmla="*/ 2298 h 514089"/>
                <a:gd name="connsiteX38" fmla="*/ 211263 w 654815"/>
                <a:gd name="connsiteY38" fmla="*/ 5710 h 514089"/>
                <a:gd name="connsiteX39" fmla="*/ 257324 w 654815"/>
                <a:gd name="connsiteY39" fmla="*/ 21064 h 514089"/>
                <a:gd name="connsiteX40" fmla="*/ 281208 w 654815"/>
                <a:gd name="connsiteY40" fmla="*/ 34711 h 514089"/>
                <a:gd name="connsiteX41" fmla="*/ 299974 w 654815"/>
                <a:gd name="connsiteY41" fmla="*/ 80773 h 514089"/>
                <a:gd name="connsiteX42" fmla="*/ 323857 w 654815"/>
                <a:gd name="connsiteY42" fmla="*/ 131952 h 514089"/>
                <a:gd name="connsiteX43" fmla="*/ 349447 w 654815"/>
                <a:gd name="connsiteY43" fmla="*/ 181425 h 514089"/>
                <a:gd name="connsiteX44" fmla="*/ 407450 w 654815"/>
                <a:gd name="connsiteY44" fmla="*/ 201896 h 514089"/>
                <a:gd name="connsiteX45" fmla="*/ 491042 w 654815"/>
                <a:gd name="connsiteY45" fmla="*/ 189955 h 514089"/>
                <a:gd name="connsiteX46" fmla="*/ 523456 w 654815"/>
                <a:gd name="connsiteY46" fmla="*/ 142187 h 514089"/>
                <a:gd name="connsiteX47" fmla="*/ 531985 w 654815"/>
                <a:gd name="connsiteY47" fmla="*/ 97832 h 514089"/>
                <a:gd name="connsiteX48" fmla="*/ 552457 w 654815"/>
                <a:gd name="connsiteY48" fmla="*/ 53477 h 514089"/>
                <a:gd name="connsiteX49" fmla="*/ 567811 w 654815"/>
                <a:gd name="connsiteY49" fmla="*/ 22770 h 514089"/>
                <a:gd name="connsiteX50" fmla="*/ 617284 w 654815"/>
                <a:gd name="connsiteY50" fmla="*/ 9122 h 514089"/>
                <a:gd name="connsiteX51" fmla="*/ 647991 w 654815"/>
                <a:gd name="connsiteY51" fmla="*/ 9122 h 514089"/>
                <a:gd name="connsiteX52" fmla="*/ 649697 w 654815"/>
                <a:gd name="connsiteY52" fmla="*/ 125127 h 514089"/>
                <a:gd name="connsiteX53" fmla="*/ 634344 w 654815"/>
                <a:gd name="connsiteY53" fmla="*/ 172895 h 514089"/>
                <a:gd name="connsiteX54" fmla="*/ 651403 w 654815"/>
                <a:gd name="connsiteY54" fmla="*/ 217250 h 514089"/>
                <a:gd name="connsiteX0" fmla="*/ 654815 w 654815"/>
                <a:gd name="connsiteY0" fmla="*/ 514089 h 514089"/>
                <a:gd name="connsiteX1" fmla="*/ 627520 w 654815"/>
                <a:gd name="connsiteY1" fmla="*/ 497029 h 514089"/>
                <a:gd name="connsiteX2" fmla="*/ 591694 w 654815"/>
                <a:gd name="connsiteY2" fmla="*/ 450968 h 514089"/>
                <a:gd name="connsiteX3" fmla="*/ 562693 w 654815"/>
                <a:gd name="connsiteY3" fmla="*/ 423673 h 514089"/>
                <a:gd name="connsiteX4" fmla="*/ 533691 w 654815"/>
                <a:gd name="connsiteY4" fmla="*/ 379317 h 514089"/>
                <a:gd name="connsiteX5" fmla="*/ 508102 w 654815"/>
                <a:gd name="connsiteY5" fmla="*/ 319608 h 514089"/>
                <a:gd name="connsiteX6" fmla="*/ 492748 w 654815"/>
                <a:gd name="connsiteY6" fmla="*/ 275253 h 514089"/>
                <a:gd name="connsiteX7" fmla="*/ 468865 w 654815"/>
                <a:gd name="connsiteY7" fmla="*/ 247958 h 514089"/>
                <a:gd name="connsiteX8" fmla="*/ 421097 w 654815"/>
                <a:gd name="connsiteY8" fmla="*/ 237722 h 514089"/>
                <a:gd name="connsiteX9" fmla="*/ 381860 w 654815"/>
                <a:gd name="connsiteY9" fmla="*/ 247958 h 514089"/>
                <a:gd name="connsiteX10" fmla="*/ 352859 w 654815"/>
                <a:gd name="connsiteY10" fmla="*/ 273547 h 514089"/>
                <a:gd name="connsiteX11" fmla="*/ 334093 w 654815"/>
                <a:gd name="connsiteY11" fmla="*/ 324726 h 514089"/>
                <a:gd name="connsiteX12" fmla="*/ 320445 w 654815"/>
                <a:gd name="connsiteY12" fmla="*/ 362258 h 514089"/>
                <a:gd name="connsiteX13" fmla="*/ 291444 w 654815"/>
                <a:gd name="connsiteY13" fmla="*/ 408319 h 514089"/>
                <a:gd name="connsiteX14" fmla="*/ 243677 w 654815"/>
                <a:gd name="connsiteY14" fmla="*/ 445850 h 514089"/>
                <a:gd name="connsiteX15" fmla="*/ 207851 w 654815"/>
                <a:gd name="connsiteY15" fmla="*/ 483381 h 514089"/>
                <a:gd name="connsiteX16" fmla="*/ 180556 w 654815"/>
                <a:gd name="connsiteY16" fmla="*/ 503853 h 514089"/>
                <a:gd name="connsiteX17" fmla="*/ 146436 w 654815"/>
                <a:gd name="connsiteY17" fmla="*/ 508971 h 514089"/>
                <a:gd name="connsiteX18" fmla="*/ 103787 w 654815"/>
                <a:gd name="connsiteY18" fmla="*/ 491911 h 514089"/>
                <a:gd name="connsiteX19" fmla="*/ 90139 w 654815"/>
                <a:gd name="connsiteY19" fmla="*/ 471440 h 514089"/>
                <a:gd name="connsiteX20" fmla="*/ 81609 w 654815"/>
                <a:gd name="connsiteY20" fmla="*/ 437320 h 514089"/>
                <a:gd name="connsiteX21" fmla="*/ 67962 w 654815"/>
                <a:gd name="connsiteY21" fmla="*/ 401495 h 514089"/>
                <a:gd name="connsiteX22" fmla="*/ 33842 w 654815"/>
                <a:gd name="connsiteY22" fmla="*/ 369081 h 514089"/>
                <a:gd name="connsiteX23" fmla="*/ 3135 w 654815"/>
                <a:gd name="connsiteY23" fmla="*/ 328138 h 514089"/>
                <a:gd name="connsiteX24" fmla="*/ 3135 w 654815"/>
                <a:gd name="connsiteY24" fmla="*/ 297431 h 514089"/>
                <a:gd name="connsiteX25" fmla="*/ 21900 w 654815"/>
                <a:gd name="connsiteY25" fmla="*/ 263311 h 514089"/>
                <a:gd name="connsiteX26" fmla="*/ 45784 w 654815"/>
                <a:gd name="connsiteY26" fmla="*/ 249664 h 514089"/>
                <a:gd name="connsiteX27" fmla="*/ 86727 w 654815"/>
                <a:gd name="connsiteY27" fmla="*/ 244546 h 514089"/>
                <a:gd name="connsiteX28" fmla="*/ 134494 w 654815"/>
                <a:gd name="connsiteY28" fmla="*/ 222368 h 514089"/>
                <a:gd name="connsiteX29" fmla="*/ 165202 w 654815"/>
                <a:gd name="connsiteY29" fmla="*/ 189955 h 514089"/>
                <a:gd name="connsiteX30" fmla="*/ 166908 w 654815"/>
                <a:gd name="connsiteY30" fmla="*/ 142187 h 514089"/>
                <a:gd name="connsiteX31" fmla="*/ 143024 w 654815"/>
                <a:gd name="connsiteY31" fmla="*/ 91008 h 514089"/>
                <a:gd name="connsiteX32" fmla="*/ 127671 w 654815"/>
                <a:gd name="connsiteY32" fmla="*/ 73949 h 514089"/>
                <a:gd name="connsiteX33" fmla="*/ 115729 w 654815"/>
                <a:gd name="connsiteY33" fmla="*/ 56889 h 514089"/>
                <a:gd name="connsiteX34" fmla="*/ 107199 w 654815"/>
                <a:gd name="connsiteY34" fmla="*/ 41535 h 514089"/>
                <a:gd name="connsiteX35" fmla="*/ 124259 w 654815"/>
                <a:gd name="connsiteY35" fmla="*/ 21064 h 514089"/>
                <a:gd name="connsiteX36" fmla="*/ 149848 w 654815"/>
                <a:gd name="connsiteY36" fmla="*/ 9122 h 514089"/>
                <a:gd name="connsiteX37" fmla="*/ 182262 w 654815"/>
                <a:gd name="connsiteY37" fmla="*/ 2298 h 514089"/>
                <a:gd name="connsiteX38" fmla="*/ 211263 w 654815"/>
                <a:gd name="connsiteY38" fmla="*/ 5710 h 514089"/>
                <a:gd name="connsiteX39" fmla="*/ 257324 w 654815"/>
                <a:gd name="connsiteY39" fmla="*/ 21064 h 514089"/>
                <a:gd name="connsiteX40" fmla="*/ 281208 w 654815"/>
                <a:gd name="connsiteY40" fmla="*/ 34711 h 514089"/>
                <a:gd name="connsiteX41" fmla="*/ 299974 w 654815"/>
                <a:gd name="connsiteY41" fmla="*/ 80773 h 514089"/>
                <a:gd name="connsiteX42" fmla="*/ 323857 w 654815"/>
                <a:gd name="connsiteY42" fmla="*/ 131952 h 514089"/>
                <a:gd name="connsiteX43" fmla="*/ 349447 w 654815"/>
                <a:gd name="connsiteY43" fmla="*/ 181425 h 514089"/>
                <a:gd name="connsiteX44" fmla="*/ 407450 w 654815"/>
                <a:gd name="connsiteY44" fmla="*/ 201896 h 514089"/>
                <a:gd name="connsiteX45" fmla="*/ 491042 w 654815"/>
                <a:gd name="connsiteY45" fmla="*/ 189955 h 514089"/>
                <a:gd name="connsiteX46" fmla="*/ 523456 w 654815"/>
                <a:gd name="connsiteY46" fmla="*/ 142187 h 514089"/>
                <a:gd name="connsiteX47" fmla="*/ 537102 w 654815"/>
                <a:gd name="connsiteY47" fmla="*/ 94420 h 514089"/>
                <a:gd name="connsiteX48" fmla="*/ 552457 w 654815"/>
                <a:gd name="connsiteY48" fmla="*/ 53477 h 514089"/>
                <a:gd name="connsiteX49" fmla="*/ 567811 w 654815"/>
                <a:gd name="connsiteY49" fmla="*/ 22770 h 514089"/>
                <a:gd name="connsiteX50" fmla="*/ 617284 w 654815"/>
                <a:gd name="connsiteY50" fmla="*/ 9122 h 514089"/>
                <a:gd name="connsiteX51" fmla="*/ 647991 w 654815"/>
                <a:gd name="connsiteY51" fmla="*/ 9122 h 514089"/>
                <a:gd name="connsiteX52" fmla="*/ 649697 w 654815"/>
                <a:gd name="connsiteY52" fmla="*/ 125127 h 514089"/>
                <a:gd name="connsiteX53" fmla="*/ 634344 w 654815"/>
                <a:gd name="connsiteY53" fmla="*/ 172895 h 514089"/>
                <a:gd name="connsiteX54" fmla="*/ 651403 w 654815"/>
                <a:gd name="connsiteY54" fmla="*/ 217250 h 5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4815" h="514089">
                  <a:moveTo>
                    <a:pt x="654815" y="514089"/>
                  </a:moveTo>
                  <a:cubicBezTo>
                    <a:pt x="631926" y="499588"/>
                    <a:pt x="638040" y="507549"/>
                    <a:pt x="627520" y="497029"/>
                  </a:cubicBezTo>
                  <a:cubicBezTo>
                    <a:pt x="617000" y="486509"/>
                    <a:pt x="602498" y="463194"/>
                    <a:pt x="591694" y="450968"/>
                  </a:cubicBezTo>
                  <a:cubicBezTo>
                    <a:pt x="580890" y="438742"/>
                    <a:pt x="572360" y="435615"/>
                    <a:pt x="562693" y="423673"/>
                  </a:cubicBezTo>
                  <a:cubicBezTo>
                    <a:pt x="553026" y="411731"/>
                    <a:pt x="542789" y="396661"/>
                    <a:pt x="533691" y="379317"/>
                  </a:cubicBezTo>
                  <a:cubicBezTo>
                    <a:pt x="524593" y="361973"/>
                    <a:pt x="514926" y="336952"/>
                    <a:pt x="508102" y="319608"/>
                  </a:cubicBezTo>
                  <a:cubicBezTo>
                    <a:pt x="501278" y="302264"/>
                    <a:pt x="499287" y="287195"/>
                    <a:pt x="492748" y="275253"/>
                  </a:cubicBezTo>
                  <a:cubicBezTo>
                    <a:pt x="486209" y="263311"/>
                    <a:pt x="480807" y="254213"/>
                    <a:pt x="468865" y="247958"/>
                  </a:cubicBezTo>
                  <a:cubicBezTo>
                    <a:pt x="456923" y="241703"/>
                    <a:pt x="435598" y="237722"/>
                    <a:pt x="421097" y="237722"/>
                  </a:cubicBezTo>
                  <a:cubicBezTo>
                    <a:pt x="406596" y="237722"/>
                    <a:pt x="393233" y="241987"/>
                    <a:pt x="381860" y="247958"/>
                  </a:cubicBezTo>
                  <a:cubicBezTo>
                    <a:pt x="370487" y="253929"/>
                    <a:pt x="360820" y="260753"/>
                    <a:pt x="352859" y="273547"/>
                  </a:cubicBezTo>
                  <a:cubicBezTo>
                    <a:pt x="344898" y="286341"/>
                    <a:pt x="339495" y="309941"/>
                    <a:pt x="334093" y="324726"/>
                  </a:cubicBezTo>
                  <a:cubicBezTo>
                    <a:pt x="328691" y="339511"/>
                    <a:pt x="327553" y="348326"/>
                    <a:pt x="320445" y="362258"/>
                  </a:cubicBezTo>
                  <a:cubicBezTo>
                    <a:pt x="313337" y="376190"/>
                    <a:pt x="304239" y="394387"/>
                    <a:pt x="291444" y="408319"/>
                  </a:cubicBezTo>
                  <a:cubicBezTo>
                    <a:pt x="278649" y="422251"/>
                    <a:pt x="257609" y="433340"/>
                    <a:pt x="243677" y="445850"/>
                  </a:cubicBezTo>
                  <a:cubicBezTo>
                    <a:pt x="229745" y="458360"/>
                    <a:pt x="218371" y="473714"/>
                    <a:pt x="207851" y="483381"/>
                  </a:cubicBezTo>
                  <a:cubicBezTo>
                    <a:pt x="197331" y="493048"/>
                    <a:pt x="190792" y="499588"/>
                    <a:pt x="180556" y="503853"/>
                  </a:cubicBezTo>
                  <a:cubicBezTo>
                    <a:pt x="170320" y="508118"/>
                    <a:pt x="159231" y="510961"/>
                    <a:pt x="146436" y="508971"/>
                  </a:cubicBezTo>
                  <a:cubicBezTo>
                    <a:pt x="133641" y="506981"/>
                    <a:pt x="113170" y="498166"/>
                    <a:pt x="103787" y="491911"/>
                  </a:cubicBezTo>
                  <a:cubicBezTo>
                    <a:pt x="94404" y="485656"/>
                    <a:pt x="93835" y="480538"/>
                    <a:pt x="90139" y="471440"/>
                  </a:cubicBezTo>
                  <a:cubicBezTo>
                    <a:pt x="86443" y="462342"/>
                    <a:pt x="85305" y="448977"/>
                    <a:pt x="81609" y="437320"/>
                  </a:cubicBezTo>
                  <a:cubicBezTo>
                    <a:pt x="77913" y="425662"/>
                    <a:pt x="75923" y="412868"/>
                    <a:pt x="67962" y="401495"/>
                  </a:cubicBezTo>
                  <a:cubicBezTo>
                    <a:pt x="60001" y="390122"/>
                    <a:pt x="44646" y="381307"/>
                    <a:pt x="33842" y="369081"/>
                  </a:cubicBezTo>
                  <a:cubicBezTo>
                    <a:pt x="23038" y="356855"/>
                    <a:pt x="8253" y="340080"/>
                    <a:pt x="3135" y="328138"/>
                  </a:cubicBezTo>
                  <a:cubicBezTo>
                    <a:pt x="-1983" y="316196"/>
                    <a:pt x="8" y="308235"/>
                    <a:pt x="3135" y="297431"/>
                  </a:cubicBezTo>
                  <a:cubicBezTo>
                    <a:pt x="6262" y="286627"/>
                    <a:pt x="14792" y="271272"/>
                    <a:pt x="21900" y="263311"/>
                  </a:cubicBezTo>
                  <a:cubicBezTo>
                    <a:pt x="29008" y="255350"/>
                    <a:pt x="34980" y="252791"/>
                    <a:pt x="45784" y="249664"/>
                  </a:cubicBezTo>
                  <a:cubicBezTo>
                    <a:pt x="56588" y="246537"/>
                    <a:pt x="71942" y="249095"/>
                    <a:pt x="86727" y="244546"/>
                  </a:cubicBezTo>
                  <a:cubicBezTo>
                    <a:pt x="101512" y="239997"/>
                    <a:pt x="121415" y="231466"/>
                    <a:pt x="134494" y="222368"/>
                  </a:cubicBezTo>
                  <a:cubicBezTo>
                    <a:pt x="147573" y="213269"/>
                    <a:pt x="159800" y="203318"/>
                    <a:pt x="165202" y="189955"/>
                  </a:cubicBezTo>
                  <a:cubicBezTo>
                    <a:pt x="170604" y="176591"/>
                    <a:pt x="170604" y="158678"/>
                    <a:pt x="166908" y="142187"/>
                  </a:cubicBezTo>
                  <a:cubicBezTo>
                    <a:pt x="163212" y="125696"/>
                    <a:pt x="149563" y="102381"/>
                    <a:pt x="143024" y="91008"/>
                  </a:cubicBezTo>
                  <a:cubicBezTo>
                    <a:pt x="136485" y="79635"/>
                    <a:pt x="132220" y="79635"/>
                    <a:pt x="127671" y="73949"/>
                  </a:cubicBezTo>
                  <a:cubicBezTo>
                    <a:pt x="123122" y="68263"/>
                    <a:pt x="119141" y="62291"/>
                    <a:pt x="115729" y="56889"/>
                  </a:cubicBezTo>
                  <a:cubicBezTo>
                    <a:pt x="112317" y="51487"/>
                    <a:pt x="105777" y="47506"/>
                    <a:pt x="107199" y="41535"/>
                  </a:cubicBezTo>
                  <a:cubicBezTo>
                    <a:pt x="108621" y="35564"/>
                    <a:pt x="117151" y="26466"/>
                    <a:pt x="124259" y="21064"/>
                  </a:cubicBezTo>
                  <a:cubicBezTo>
                    <a:pt x="131367" y="15662"/>
                    <a:pt x="140181" y="12250"/>
                    <a:pt x="149848" y="9122"/>
                  </a:cubicBezTo>
                  <a:cubicBezTo>
                    <a:pt x="159515" y="5994"/>
                    <a:pt x="172026" y="2867"/>
                    <a:pt x="182262" y="2298"/>
                  </a:cubicBezTo>
                  <a:cubicBezTo>
                    <a:pt x="192498" y="1729"/>
                    <a:pt x="198753" y="2582"/>
                    <a:pt x="211263" y="5710"/>
                  </a:cubicBezTo>
                  <a:cubicBezTo>
                    <a:pt x="223773" y="8838"/>
                    <a:pt x="245667" y="16231"/>
                    <a:pt x="257324" y="21064"/>
                  </a:cubicBezTo>
                  <a:cubicBezTo>
                    <a:pt x="268981" y="25897"/>
                    <a:pt x="274100" y="24759"/>
                    <a:pt x="281208" y="34711"/>
                  </a:cubicBezTo>
                  <a:cubicBezTo>
                    <a:pt x="288316" y="44663"/>
                    <a:pt x="292866" y="64566"/>
                    <a:pt x="299974" y="80773"/>
                  </a:cubicBezTo>
                  <a:cubicBezTo>
                    <a:pt x="307082" y="96980"/>
                    <a:pt x="315611" y="115177"/>
                    <a:pt x="323857" y="131952"/>
                  </a:cubicBezTo>
                  <a:cubicBezTo>
                    <a:pt x="332102" y="148727"/>
                    <a:pt x="335515" y="169768"/>
                    <a:pt x="349447" y="181425"/>
                  </a:cubicBezTo>
                  <a:cubicBezTo>
                    <a:pt x="363379" y="193082"/>
                    <a:pt x="383851" y="200474"/>
                    <a:pt x="407450" y="201896"/>
                  </a:cubicBezTo>
                  <a:cubicBezTo>
                    <a:pt x="431049" y="203318"/>
                    <a:pt x="471708" y="199906"/>
                    <a:pt x="491042" y="189955"/>
                  </a:cubicBezTo>
                  <a:cubicBezTo>
                    <a:pt x="510376" y="180004"/>
                    <a:pt x="515779" y="158109"/>
                    <a:pt x="523456" y="142187"/>
                  </a:cubicBezTo>
                  <a:cubicBezTo>
                    <a:pt x="531133" y="126265"/>
                    <a:pt x="532269" y="109205"/>
                    <a:pt x="537102" y="94420"/>
                  </a:cubicBezTo>
                  <a:cubicBezTo>
                    <a:pt x="541936" y="79635"/>
                    <a:pt x="547339" y="65419"/>
                    <a:pt x="552457" y="53477"/>
                  </a:cubicBezTo>
                  <a:cubicBezTo>
                    <a:pt x="557575" y="41535"/>
                    <a:pt x="557007" y="30163"/>
                    <a:pt x="567811" y="22770"/>
                  </a:cubicBezTo>
                  <a:cubicBezTo>
                    <a:pt x="578616" y="15378"/>
                    <a:pt x="603921" y="11397"/>
                    <a:pt x="617284" y="9122"/>
                  </a:cubicBezTo>
                  <a:cubicBezTo>
                    <a:pt x="630647" y="6847"/>
                    <a:pt x="642589" y="-10212"/>
                    <a:pt x="647991" y="9122"/>
                  </a:cubicBezTo>
                  <a:cubicBezTo>
                    <a:pt x="648560" y="47790"/>
                    <a:pt x="649128" y="86459"/>
                    <a:pt x="649697" y="125127"/>
                  </a:cubicBezTo>
                  <a:cubicBezTo>
                    <a:pt x="648276" y="152138"/>
                    <a:pt x="634060" y="157541"/>
                    <a:pt x="634344" y="172895"/>
                  </a:cubicBezTo>
                  <a:cubicBezTo>
                    <a:pt x="634628" y="188249"/>
                    <a:pt x="651971" y="215544"/>
                    <a:pt x="651403" y="217250"/>
                  </a:cubicBezTo>
                </a:path>
              </a:pathLst>
            </a:custGeom>
            <a:solidFill>
              <a:schemeClr val="bg1">
                <a:lumMod val="75000"/>
              </a:schemeClr>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9" name="Oval 8"/>
            <p:cNvSpPr>
              <a:spLocks noChangeAspect="1"/>
            </p:cNvSpPr>
            <p:nvPr/>
          </p:nvSpPr>
          <p:spPr>
            <a:xfrm>
              <a:off x="8085038" y="2095942"/>
              <a:ext cx="27460" cy="2746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ctangle 11"/>
            <p:cNvSpPr>
              <a:spLocks/>
            </p:cNvSpPr>
            <p:nvPr/>
          </p:nvSpPr>
          <p:spPr>
            <a:xfrm>
              <a:off x="7752285" y="1872119"/>
              <a:ext cx="267270" cy="18789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86" name="Right Arrow 85"/>
          <p:cNvSpPr/>
          <p:nvPr/>
        </p:nvSpPr>
        <p:spPr>
          <a:xfrm rot="18158142">
            <a:off x="7690307" y="3883988"/>
            <a:ext cx="978408" cy="164550"/>
          </a:xfrm>
          <a:prstGeom prst="rightArrow">
            <a:avLst>
              <a:gd name="adj1" fmla="val 50000"/>
              <a:gd name="adj2" fmla="val 19259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p:cNvSpPr txBox="1"/>
          <p:nvPr/>
        </p:nvSpPr>
        <p:spPr>
          <a:xfrm>
            <a:off x="8108564" y="2982410"/>
            <a:ext cx="706604" cy="523220"/>
          </a:xfrm>
          <a:prstGeom prst="rect">
            <a:avLst/>
          </a:prstGeom>
          <a:noFill/>
        </p:spPr>
        <p:txBody>
          <a:bodyPr wrap="none" rtlCol="0">
            <a:spAutoFit/>
          </a:bodyPr>
          <a:lstStyle/>
          <a:p>
            <a:r>
              <a:rPr lang="pt-PT" sz="2800" b="1" dirty="0" smtClean="0">
                <a:solidFill>
                  <a:srgbClr val="C00000"/>
                </a:solidFill>
              </a:rPr>
              <a:t>ALT</a:t>
            </a:r>
            <a:endParaRPr lang="en-GB" sz="2800" b="1" dirty="0">
              <a:solidFill>
                <a:srgbClr val="C00000"/>
              </a:solidFill>
            </a:endParaRPr>
          </a:p>
        </p:txBody>
      </p:sp>
      <p:sp>
        <p:nvSpPr>
          <p:cNvPr id="88" name="TextBox 87"/>
          <p:cNvSpPr txBox="1"/>
          <p:nvPr/>
        </p:nvSpPr>
        <p:spPr>
          <a:xfrm>
            <a:off x="1654210" y="1794485"/>
            <a:ext cx="1159292" cy="923330"/>
          </a:xfrm>
          <a:prstGeom prst="rect">
            <a:avLst/>
          </a:prstGeom>
          <a:noFill/>
        </p:spPr>
        <p:txBody>
          <a:bodyPr wrap="none" rtlCol="0">
            <a:spAutoFit/>
          </a:bodyPr>
          <a:lstStyle/>
          <a:p>
            <a:pPr algn="ctr"/>
            <a:r>
              <a:rPr lang="en-US" dirty="0" smtClean="0">
                <a:solidFill>
                  <a:schemeClr val="bg1"/>
                </a:solidFill>
              </a:rPr>
              <a:t>A</a:t>
            </a:r>
            <a:r>
              <a:rPr lang="el-GR" dirty="0" smtClean="0">
                <a:solidFill>
                  <a:schemeClr val="bg1"/>
                </a:solidFill>
              </a:rPr>
              <a:t>β</a:t>
            </a:r>
            <a:endParaRPr lang="en-US" dirty="0" smtClean="0">
              <a:solidFill>
                <a:schemeClr val="bg1"/>
              </a:solidFill>
            </a:endParaRPr>
          </a:p>
          <a:p>
            <a:pPr algn="ctr"/>
            <a:r>
              <a:rPr lang="en-US" dirty="0" smtClean="0">
                <a:solidFill>
                  <a:schemeClr val="bg1"/>
                </a:solidFill>
              </a:rPr>
              <a:t>Sensory</a:t>
            </a:r>
          </a:p>
          <a:p>
            <a:pPr algn="ctr"/>
            <a:r>
              <a:rPr lang="en-US" dirty="0" smtClean="0">
                <a:solidFill>
                  <a:schemeClr val="bg1"/>
                </a:solidFill>
              </a:rPr>
              <a:t>pathways</a:t>
            </a:r>
            <a:endParaRPr lang="en-US" dirty="0">
              <a:solidFill>
                <a:schemeClr val="bg1"/>
              </a:solidFill>
            </a:endParaRPr>
          </a:p>
        </p:txBody>
      </p:sp>
      <p:sp>
        <p:nvSpPr>
          <p:cNvPr id="91" name="TextBox 90"/>
          <p:cNvSpPr txBox="1"/>
          <p:nvPr/>
        </p:nvSpPr>
        <p:spPr>
          <a:xfrm>
            <a:off x="22023" y="4489967"/>
            <a:ext cx="1159292" cy="923330"/>
          </a:xfrm>
          <a:prstGeom prst="rect">
            <a:avLst/>
          </a:prstGeom>
          <a:noFill/>
        </p:spPr>
        <p:txBody>
          <a:bodyPr wrap="none" rtlCol="0">
            <a:spAutoFit/>
          </a:bodyPr>
          <a:lstStyle/>
          <a:p>
            <a:pPr algn="ctr"/>
            <a:r>
              <a:rPr lang="en-US" dirty="0" smtClean="0">
                <a:solidFill>
                  <a:schemeClr val="bg1"/>
                </a:solidFill>
              </a:rPr>
              <a:t>A</a:t>
            </a:r>
            <a:r>
              <a:rPr lang="el-GR" dirty="0" smtClean="0">
                <a:solidFill>
                  <a:schemeClr val="bg1"/>
                </a:solidFill>
              </a:rPr>
              <a:t>β</a:t>
            </a:r>
            <a:endParaRPr lang="en-US" dirty="0" smtClean="0">
              <a:solidFill>
                <a:schemeClr val="bg1"/>
              </a:solidFill>
            </a:endParaRPr>
          </a:p>
          <a:p>
            <a:pPr algn="ctr"/>
            <a:r>
              <a:rPr lang="en-US" dirty="0" smtClean="0">
                <a:solidFill>
                  <a:schemeClr val="bg1"/>
                </a:solidFill>
              </a:rPr>
              <a:t>Sensory</a:t>
            </a:r>
          </a:p>
          <a:p>
            <a:pPr algn="ctr"/>
            <a:r>
              <a:rPr lang="en-US" dirty="0" smtClean="0">
                <a:solidFill>
                  <a:schemeClr val="bg1"/>
                </a:solidFill>
              </a:rPr>
              <a:t>pathways</a:t>
            </a:r>
            <a:endParaRPr lang="en-US" dirty="0">
              <a:solidFill>
                <a:schemeClr val="bg1"/>
              </a:solidFill>
            </a:endParaRPr>
          </a:p>
        </p:txBody>
      </p:sp>
      <p:sp>
        <p:nvSpPr>
          <p:cNvPr id="92" name="TextBox 91"/>
          <p:cNvSpPr txBox="1"/>
          <p:nvPr/>
        </p:nvSpPr>
        <p:spPr>
          <a:xfrm>
            <a:off x="663535" y="3587872"/>
            <a:ext cx="1377300" cy="646331"/>
          </a:xfrm>
          <a:prstGeom prst="rect">
            <a:avLst/>
          </a:prstGeom>
          <a:noFill/>
        </p:spPr>
        <p:txBody>
          <a:bodyPr wrap="none" rtlCol="0">
            <a:spAutoFit/>
          </a:bodyPr>
          <a:lstStyle/>
          <a:p>
            <a:pPr algn="ctr"/>
            <a:r>
              <a:rPr lang="en-US" dirty="0" smtClean="0">
                <a:solidFill>
                  <a:schemeClr val="bg1"/>
                </a:solidFill>
              </a:rPr>
              <a:t>Nociceptive</a:t>
            </a:r>
          </a:p>
          <a:p>
            <a:pPr algn="ctr"/>
            <a:r>
              <a:rPr lang="en-US" dirty="0" smtClean="0">
                <a:solidFill>
                  <a:schemeClr val="bg1"/>
                </a:solidFill>
              </a:rPr>
              <a:t>pathways</a:t>
            </a:r>
            <a:endParaRPr lang="en-US" dirty="0">
              <a:solidFill>
                <a:schemeClr val="bg1"/>
              </a:solidFill>
            </a:endParaRPr>
          </a:p>
        </p:txBody>
      </p:sp>
    </p:spTree>
    <p:extLst>
      <p:ext uri="{BB962C8B-B14F-4D97-AF65-F5344CB8AC3E}">
        <p14:creationId xmlns:p14="http://schemas.microsoft.com/office/powerpoint/2010/main" val="40831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animBg="1"/>
      <p:bldP spid="1037" grpId="0" animBg="1"/>
      <p:bldP spid="1042"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15767" y="973293"/>
            <a:ext cx="2495485" cy="5537302"/>
            <a:chOff x="3018174" y="644534"/>
            <a:chExt cx="1669194" cy="3703822"/>
          </a:xfrm>
        </p:grpSpPr>
        <p:pic>
          <p:nvPicPr>
            <p:cNvPr id="7" name="Picture 6"/>
            <p:cNvPicPr>
              <a:picLocks noChangeAspect="1"/>
            </p:cNvPicPr>
            <p:nvPr/>
          </p:nvPicPr>
          <p:blipFill>
            <a:blip r:embed="rId3"/>
            <a:stretch>
              <a:fillRect/>
            </a:stretch>
          </p:blipFill>
          <p:spPr>
            <a:xfrm>
              <a:off x="3868212" y="2752427"/>
              <a:ext cx="819156" cy="15959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731" r="11539"/>
            <a:stretch/>
          </p:blipFill>
          <p:spPr>
            <a:xfrm>
              <a:off x="3113145" y="1558470"/>
              <a:ext cx="1542057" cy="1190993"/>
            </a:xfrm>
            <a:prstGeom prst="rect">
              <a:avLst/>
            </a:prstGeom>
          </p:spPr>
        </p:pic>
        <p:pic>
          <p:nvPicPr>
            <p:cNvPr id="3" name="Picture 2"/>
            <p:cNvPicPr>
              <a:picLocks/>
            </p:cNvPicPr>
            <p:nvPr/>
          </p:nvPicPr>
          <p:blipFill>
            <a:blip r:embed="rId5"/>
            <a:stretch>
              <a:fillRect/>
            </a:stretch>
          </p:blipFill>
          <p:spPr>
            <a:xfrm>
              <a:off x="3113145" y="2765601"/>
              <a:ext cx="757219" cy="1547390"/>
            </a:xfrm>
            <a:prstGeom prst="rect">
              <a:avLst/>
            </a:prstGeom>
          </p:spPr>
        </p:pic>
        <p:cxnSp>
          <p:nvCxnSpPr>
            <p:cNvPr id="4" name="Straight Connector 3"/>
            <p:cNvCxnSpPr/>
            <p:nvPr/>
          </p:nvCxnSpPr>
          <p:spPr>
            <a:xfrm flipV="1">
              <a:off x="3138487" y="2815895"/>
              <a:ext cx="193843" cy="1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18174" y="2765601"/>
              <a:ext cx="663238"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1 mm</a:t>
              </a:r>
              <a:endParaRPr lang="uk-UA" sz="10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stretch>
              <a:fillRect/>
            </a:stretch>
          </p:blipFill>
          <p:spPr>
            <a:xfrm>
              <a:off x="3113144" y="644534"/>
              <a:ext cx="1543997" cy="902352"/>
            </a:xfrm>
            <a:prstGeom prst="rect">
              <a:avLst/>
            </a:prstGeom>
          </p:spPr>
        </p:pic>
        <p:sp>
          <p:nvSpPr>
            <p:cNvPr id="16" name="TextBox 15"/>
            <p:cNvSpPr txBox="1"/>
            <p:nvPr/>
          </p:nvSpPr>
          <p:spPr>
            <a:xfrm>
              <a:off x="3844432" y="4051134"/>
              <a:ext cx="35560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D</a:t>
              </a:r>
            </a:p>
          </p:txBody>
        </p:sp>
        <p:sp>
          <p:nvSpPr>
            <p:cNvPr id="17" name="TextBox 16"/>
            <p:cNvSpPr txBox="1"/>
            <p:nvPr/>
          </p:nvSpPr>
          <p:spPr>
            <a:xfrm>
              <a:off x="3062624" y="4047216"/>
              <a:ext cx="35560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C</a:t>
              </a:r>
            </a:p>
          </p:txBody>
        </p:sp>
      </p:grpSp>
      <p:sp>
        <p:nvSpPr>
          <p:cNvPr id="6" name="Rectangle 5"/>
          <p:cNvSpPr/>
          <p:nvPr/>
        </p:nvSpPr>
        <p:spPr>
          <a:xfrm>
            <a:off x="1239251" y="110467"/>
            <a:ext cx="7543802" cy="707886"/>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Visualization of lamina I neurons using infrared light-emitting diode (IR LED) illumination in the ex-vivo spinal cord preparation</a:t>
            </a:r>
          </a:p>
        </p:txBody>
      </p:sp>
    </p:spTree>
    <p:extLst>
      <p:ext uri="{BB962C8B-B14F-4D97-AF65-F5344CB8AC3E}">
        <p14:creationId xmlns:p14="http://schemas.microsoft.com/office/powerpoint/2010/main" val="1843563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2" name="Picture 34" descr="nrn-2947-f3"/>
          <p:cNvPicPr>
            <a:picLocks noChangeAspect="1" noChangeArrowheads="1"/>
          </p:cNvPicPr>
          <p:nvPr/>
        </p:nvPicPr>
        <p:blipFill rotWithShape="1">
          <a:blip r:embed="rId3">
            <a:extLst>
              <a:ext uri="{28A0092B-C50C-407E-A947-70E740481C1C}">
                <a14:useLocalDpi xmlns:a14="http://schemas.microsoft.com/office/drawing/2010/main" val="0"/>
              </a:ext>
            </a:extLst>
          </a:blip>
          <a:srcRect r="41273"/>
          <a:stretch/>
        </p:blipFill>
        <p:spPr bwMode="auto">
          <a:xfrm>
            <a:off x="1622231" y="1179537"/>
            <a:ext cx="6331337" cy="52017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64185" y="351612"/>
            <a:ext cx="5424883" cy="523220"/>
          </a:xfrm>
          <a:prstGeom prst="rect">
            <a:avLst/>
          </a:prstGeom>
        </p:spPr>
        <p:txBody>
          <a:bodyPr wrap="none">
            <a:spAutoFit/>
          </a:bodyPr>
          <a:lstStyle/>
          <a:p>
            <a:r>
              <a:rPr lang="en-US" sz="2800" dirty="0" smtClean="0"/>
              <a:t>Projection neurons of spinal cord</a:t>
            </a:r>
            <a:endParaRPr lang="uk-UA" sz="2800" dirty="0"/>
          </a:p>
        </p:txBody>
      </p:sp>
      <p:sp>
        <p:nvSpPr>
          <p:cNvPr id="2" name="Rectangle 1"/>
          <p:cNvSpPr/>
          <p:nvPr/>
        </p:nvSpPr>
        <p:spPr>
          <a:xfrm>
            <a:off x="4355976" y="6196662"/>
            <a:ext cx="3584123" cy="307777"/>
          </a:xfrm>
          <a:prstGeom prst="rect">
            <a:avLst/>
          </a:prstGeom>
        </p:spPr>
        <p:txBody>
          <a:bodyPr wrap="none">
            <a:spAutoFit/>
          </a:bodyPr>
          <a:lstStyle/>
          <a:p>
            <a:r>
              <a:rPr lang="en-GB" sz="1400" dirty="0"/>
              <a:t>Nature Reviews Neuroscience 11, 823-836</a:t>
            </a:r>
            <a:endParaRPr lang="uk-UA" sz="1400" dirty="0"/>
          </a:p>
        </p:txBody>
      </p:sp>
    </p:spTree>
    <p:extLst>
      <p:ext uri="{BB962C8B-B14F-4D97-AF65-F5344CB8AC3E}">
        <p14:creationId xmlns:p14="http://schemas.microsoft.com/office/powerpoint/2010/main" val="1540445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13979</TotalTime>
  <Words>4109</Words>
  <Application>Microsoft Office PowerPoint</Application>
  <PresentationFormat>On-screen Show (4:3)</PresentationFormat>
  <Paragraphs>158</Paragraphs>
  <Slides>21</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MS PGothic</vt:lpstr>
      <vt:lpstr>Arial</vt:lpstr>
      <vt:lpstr>Calibri</vt:lpstr>
      <vt:lpstr>Calibri Light</vt:lpstr>
      <vt:lpstr>Times New Roman</vt:lpstr>
      <vt:lpstr>Wingdings</vt:lpstr>
      <vt:lpstr>Office Theme</vt:lpstr>
      <vt:lpstr>Axis</vt:lpstr>
      <vt:lpstr>Distinct mechanisms of signal processing by lamina I spino-parabrachial neurons</vt:lpstr>
      <vt:lpstr>PowerPoint Presentation</vt:lpstr>
      <vt:lpstr>Organization of the PNS  and spinal cord</vt:lpstr>
      <vt:lpstr>PowerPoint Presentation</vt:lpstr>
      <vt:lpstr>Axons of lamina I local-circuit neurons (LCNs) &amp; projection neurons (ALT-PN)</vt:lpstr>
      <vt:lpstr>Cell imaging in the spinal cord</vt:lpstr>
      <vt:lpstr>The superficial dorsal horn (laminae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Contributors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Kiev One</dc:creator>
  <cp:lastModifiedBy>Kiev One</cp:lastModifiedBy>
  <cp:revision>107</cp:revision>
  <dcterms:created xsi:type="dcterms:W3CDTF">2018-04-16T23:05:01Z</dcterms:created>
  <dcterms:modified xsi:type="dcterms:W3CDTF">2020-07-15T13:04:37Z</dcterms:modified>
</cp:coreProperties>
</file>